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" y="0"/>
            <a:ext cx="2851517" cy="685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647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4323816"/>
            <a:ext cx="1742439" cy="779145"/>
          </a:xfrm>
          <a:custGeom>
            <a:avLst/>
            <a:gdLst/>
            <a:ahLst/>
            <a:cxnLst/>
            <a:rect l="l" t="t" r="r" b="b"/>
            <a:pathLst>
              <a:path w="1742439" h="779145">
                <a:moveTo>
                  <a:pt x="1346009" y="0"/>
                </a:moveTo>
                <a:lnTo>
                  <a:pt x="0" y="0"/>
                </a:lnTo>
                <a:lnTo>
                  <a:pt x="0" y="778586"/>
                </a:lnTo>
                <a:lnTo>
                  <a:pt x="1346009" y="778586"/>
                </a:lnTo>
                <a:lnTo>
                  <a:pt x="1355682" y="777778"/>
                </a:lnTo>
                <a:lnTo>
                  <a:pt x="1363595" y="775650"/>
                </a:lnTo>
                <a:lnTo>
                  <a:pt x="1369751" y="772644"/>
                </a:lnTo>
                <a:lnTo>
                  <a:pt x="1374152" y="769200"/>
                </a:lnTo>
                <a:lnTo>
                  <a:pt x="1374152" y="764514"/>
                </a:lnTo>
                <a:lnTo>
                  <a:pt x="1378839" y="764514"/>
                </a:lnTo>
                <a:lnTo>
                  <a:pt x="1735277" y="408051"/>
                </a:lnTo>
                <a:lnTo>
                  <a:pt x="1740549" y="399474"/>
                </a:lnTo>
                <a:lnTo>
                  <a:pt x="1742306" y="388700"/>
                </a:lnTo>
                <a:lnTo>
                  <a:pt x="1740549" y="377048"/>
                </a:lnTo>
                <a:lnTo>
                  <a:pt x="1735277" y="365836"/>
                </a:lnTo>
                <a:lnTo>
                  <a:pt x="1378839" y="14058"/>
                </a:lnTo>
                <a:lnTo>
                  <a:pt x="1378839" y="9372"/>
                </a:lnTo>
                <a:lnTo>
                  <a:pt x="1374152" y="9372"/>
                </a:lnTo>
                <a:lnTo>
                  <a:pt x="1369751" y="5931"/>
                </a:lnTo>
                <a:lnTo>
                  <a:pt x="1363595" y="2928"/>
                </a:lnTo>
                <a:lnTo>
                  <a:pt x="1355682" y="805"/>
                </a:lnTo>
                <a:lnTo>
                  <a:pt x="1346009" y="0"/>
                </a:lnTo>
                <a:close/>
              </a:path>
            </a:pathLst>
          </a:custGeom>
          <a:solidFill>
            <a:srgbClr val="E787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87043" y="2248027"/>
            <a:ext cx="9817912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" y="0"/>
            <a:ext cx="2851517" cy="685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647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4375"/>
            <a:ext cx="1591945" cy="507365"/>
          </a:xfrm>
          <a:custGeom>
            <a:avLst/>
            <a:gdLst/>
            <a:ahLst/>
            <a:cxnLst/>
            <a:rect l="l" t="t" r="r" b="b"/>
            <a:pathLst>
              <a:path w="1591945" h="507365">
                <a:moveTo>
                  <a:pt x="105" y="0"/>
                </a:moveTo>
                <a:lnTo>
                  <a:pt x="0" y="503757"/>
                </a:lnTo>
                <a:lnTo>
                  <a:pt x="1245435" y="507301"/>
                </a:lnTo>
                <a:lnTo>
                  <a:pt x="1345755" y="507301"/>
                </a:lnTo>
                <a:lnTo>
                  <a:pt x="1350390" y="502526"/>
                </a:lnTo>
                <a:lnTo>
                  <a:pt x="1351940" y="500900"/>
                </a:lnTo>
                <a:lnTo>
                  <a:pt x="1353819" y="499389"/>
                </a:lnTo>
                <a:lnTo>
                  <a:pt x="1355369" y="497763"/>
                </a:lnTo>
                <a:lnTo>
                  <a:pt x="1584337" y="268820"/>
                </a:lnTo>
                <a:lnTo>
                  <a:pt x="1589652" y="261667"/>
                </a:lnTo>
                <a:lnTo>
                  <a:pt x="1591424" y="254514"/>
                </a:lnTo>
                <a:lnTo>
                  <a:pt x="1589652" y="247361"/>
                </a:lnTo>
                <a:lnTo>
                  <a:pt x="1584337" y="240207"/>
                </a:lnTo>
                <a:lnTo>
                  <a:pt x="1355369" y="11264"/>
                </a:lnTo>
                <a:lnTo>
                  <a:pt x="1350390" y="11264"/>
                </a:lnTo>
                <a:lnTo>
                  <a:pt x="1350390" y="6489"/>
                </a:lnTo>
                <a:lnTo>
                  <a:pt x="1345755" y="6489"/>
                </a:lnTo>
                <a:lnTo>
                  <a:pt x="1340942" y="1727"/>
                </a:lnTo>
                <a:lnTo>
                  <a:pt x="1245435" y="1727"/>
                </a:lnTo>
                <a:lnTo>
                  <a:pt x="105" y="0"/>
                </a:lnTo>
                <a:close/>
              </a:path>
            </a:pathLst>
          </a:custGeom>
          <a:solidFill>
            <a:srgbClr val="E787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" y="0"/>
            <a:ext cx="2851517" cy="685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647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4375"/>
            <a:ext cx="1591945" cy="507365"/>
          </a:xfrm>
          <a:custGeom>
            <a:avLst/>
            <a:gdLst/>
            <a:ahLst/>
            <a:cxnLst/>
            <a:rect l="l" t="t" r="r" b="b"/>
            <a:pathLst>
              <a:path w="1591945" h="507365">
                <a:moveTo>
                  <a:pt x="105" y="0"/>
                </a:moveTo>
                <a:lnTo>
                  <a:pt x="0" y="503757"/>
                </a:lnTo>
                <a:lnTo>
                  <a:pt x="1245435" y="507301"/>
                </a:lnTo>
                <a:lnTo>
                  <a:pt x="1345755" y="507301"/>
                </a:lnTo>
                <a:lnTo>
                  <a:pt x="1350390" y="502526"/>
                </a:lnTo>
                <a:lnTo>
                  <a:pt x="1351940" y="500900"/>
                </a:lnTo>
                <a:lnTo>
                  <a:pt x="1353819" y="499389"/>
                </a:lnTo>
                <a:lnTo>
                  <a:pt x="1355369" y="497763"/>
                </a:lnTo>
                <a:lnTo>
                  <a:pt x="1584337" y="268820"/>
                </a:lnTo>
                <a:lnTo>
                  <a:pt x="1589652" y="261667"/>
                </a:lnTo>
                <a:lnTo>
                  <a:pt x="1591424" y="254514"/>
                </a:lnTo>
                <a:lnTo>
                  <a:pt x="1589652" y="247361"/>
                </a:lnTo>
                <a:lnTo>
                  <a:pt x="1584337" y="240207"/>
                </a:lnTo>
                <a:lnTo>
                  <a:pt x="1355369" y="11264"/>
                </a:lnTo>
                <a:lnTo>
                  <a:pt x="1350390" y="11264"/>
                </a:lnTo>
                <a:lnTo>
                  <a:pt x="1350390" y="6489"/>
                </a:lnTo>
                <a:lnTo>
                  <a:pt x="1345755" y="6489"/>
                </a:lnTo>
                <a:lnTo>
                  <a:pt x="1340942" y="1727"/>
                </a:lnTo>
                <a:lnTo>
                  <a:pt x="1245435" y="1727"/>
                </a:lnTo>
                <a:lnTo>
                  <a:pt x="105" y="0"/>
                </a:lnTo>
                <a:close/>
              </a:path>
            </a:pathLst>
          </a:custGeom>
          <a:solidFill>
            <a:srgbClr val="E787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" y="0"/>
            <a:ext cx="2851517" cy="68580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6472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3399" y="471792"/>
            <a:ext cx="838520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nxthanh@moet.gov.vn" TargetMode="External"/><Relationship Id="rId3" Type="http://schemas.openxmlformats.org/officeDocument/2006/relationships/hyperlink" Target="http://truonghocketnoi.edu.vn/" TargetMode="External"/><Relationship Id="rId4" Type="http://schemas.openxmlformats.org/officeDocument/2006/relationships/hyperlink" Target="http://stem.truonghocketnoi.edu.vn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53745" marR="5080" indent="-6794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ĐỊNH HƯỚNG GIÁO DỤC STEM  </a:t>
            </a:r>
            <a:r>
              <a:rPr dirty="0"/>
              <a:t>TRONG TRƯỜNG </a:t>
            </a:r>
            <a:r>
              <a:rPr dirty="0" spc="-5"/>
              <a:t>TRUNG</a:t>
            </a:r>
            <a:r>
              <a:rPr dirty="0" spc="-50"/>
              <a:t> </a:t>
            </a:r>
            <a:r>
              <a:rPr dirty="0"/>
              <a:t>HỌC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57381" y="4538827"/>
            <a:ext cx="29546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eXGyreAdventor"/>
                <a:cs typeface="TeXGyreAdventor"/>
              </a:rPr>
              <a:t>V</a:t>
            </a:r>
            <a:r>
              <a:rPr dirty="0" sz="1800" spc="-5">
                <a:latin typeface="Carlito"/>
                <a:cs typeface="Carlito"/>
              </a:rPr>
              <a:t>Ụ </a:t>
            </a:r>
            <a:r>
              <a:rPr dirty="0" sz="1800">
                <a:latin typeface="TeXGyreAdventor"/>
                <a:cs typeface="TeXGyreAdventor"/>
              </a:rPr>
              <a:t>GIÁO </a:t>
            </a:r>
            <a:r>
              <a:rPr dirty="0" sz="1800" spc="-5">
                <a:latin typeface="TeXGyreAdventor"/>
                <a:cs typeface="TeXGyreAdventor"/>
              </a:rPr>
              <a:t>D</a:t>
            </a:r>
            <a:r>
              <a:rPr dirty="0" sz="1800" spc="-5">
                <a:latin typeface="Carlito"/>
                <a:cs typeface="Carlito"/>
              </a:rPr>
              <a:t>Ụ</a:t>
            </a:r>
            <a:r>
              <a:rPr dirty="0" sz="1800" spc="-5">
                <a:latin typeface="TeXGyreAdventor"/>
                <a:cs typeface="TeXGyreAdventor"/>
              </a:rPr>
              <a:t>C TRUNG</a:t>
            </a:r>
            <a:r>
              <a:rPr dirty="0" sz="1800" spc="35">
                <a:latin typeface="TeXGyreAdventor"/>
                <a:cs typeface="TeXGyreAdventor"/>
              </a:rPr>
              <a:t> </a:t>
            </a:r>
            <a:r>
              <a:rPr dirty="0" sz="1800" spc="-5">
                <a:latin typeface="TeXGyreAdventor"/>
                <a:cs typeface="TeXGyreAdventor"/>
              </a:rPr>
              <a:t>H</a:t>
            </a:r>
            <a:r>
              <a:rPr dirty="0" sz="1800" spc="-5">
                <a:latin typeface="Carlito"/>
                <a:cs typeface="Carlito"/>
              </a:rPr>
              <a:t>Ọ</a:t>
            </a:r>
            <a:r>
              <a:rPr dirty="0" sz="1800" spc="-5">
                <a:latin typeface="TeXGyreAdventor"/>
                <a:cs typeface="TeXGyreAdventor"/>
              </a:rPr>
              <a:t>C</a:t>
            </a:r>
            <a:endParaRPr sz="18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82403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KĨ THUẬT THIẾT KẾ CÁC HOẠT</a:t>
            </a:r>
            <a:r>
              <a:rPr dirty="0" sz="3600" spc="-355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ĐỘNG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3077" y="1047940"/>
            <a:ext cx="10144760" cy="527050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2400" i="1">
                <a:solidFill>
                  <a:srgbClr val="FF0000"/>
                </a:solidFill>
                <a:latin typeface="Arial"/>
                <a:cs typeface="Arial"/>
              </a:rPr>
              <a:t>Host động 3: Giải quyết vấn</a:t>
            </a:r>
            <a:r>
              <a:rPr dirty="0" sz="2400" spc="-55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400" i="1">
                <a:solidFill>
                  <a:srgbClr val="FF0000"/>
                </a:solidFill>
                <a:latin typeface="Arial"/>
                <a:cs typeface="Arial"/>
              </a:rPr>
              <a:t>đề</a:t>
            </a:r>
            <a:endParaRPr sz="2400">
              <a:latin typeface="Arial"/>
              <a:cs typeface="Arial"/>
            </a:endParaRPr>
          </a:p>
          <a:p>
            <a:pPr marL="355600" marR="235585" indent="-342900">
              <a:lnSpc>
                <a:spcPts val="2600"/>
              </a:lnSpc>
              <a:spcBef>
                <a:spcPts val="104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Mục tiêu: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Đề xuất và thực hiện giải pháp giải quyết vấn đề; hoàn</a:t>
            </a:r>
            <a:r>
              <a:rPr dirty="0" sz="2400" spc="-15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thành 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sản phẩm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nhiệm vụ đặt</a:t>
            </a:r>
            <a:r>
              <a:rPr dirty="0" sz="24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ra.</a:t>
            </a:r>
            <a:endParaRPr sz="2400">
              <a:latin typeface="Arial"/>
              <a:cs typeface="Arial"/>
            </a:endParaRPr>
          </a:p>
          <a:p>
            <a:pPr marL="355600" marR="220979" indent="-342900">
              <a:lnSpc>
                <a:spcPts val="2570"/>
              </a:lnSpc>
              <a:spcBef>
                <a:spcPts val="102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Nội dung: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Học sinh được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tổ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chức hoạt động giải quyết vấn đề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</a:t>
            </a:r>
            <a:r>
              <a:rPr dirty="0" sz="2400" spc="-14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các  bước của quy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nghiên cứu khoa học, kĩ</a:t>
            </a:r>
            <a:r>
              <a:rPr dirty="0" sz="2400" spc="-7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thuật.</a:t>
            </a:r>
            <a:endParaRPr sz="2400">
              <a:latin typeface="Arial"/>
              <a:cs typeface="Arial"/>
            </a:endParaRPr>
          </a:p>
          <a:p>
            <a:pPr marL="355600" marR="31115" indent="-342900">
              <a:lnSpc>
                <a:spcPct val="90000"/>
              </a:lnSpc>
              <a:spcBef>
                <a:spcPts val="97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 spc="-5">
                <a:solidFill>
                  <a:srgbClr val="0000FF"/>
                </a:solidFill>
                <a:latin typeface="Arial"/>
                <a:cs typeface="Arial"/>
              </a:rPr>
              <a:t>Sản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phẩm: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Có nhiều sản phẩm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trung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gian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trong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quá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thực hiện hoạt  động của học sinh. Giáo viên cần dự kiến các mức độ có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thể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của giả 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thuyết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khoa học/giải pháp giải quyết vấn đề; phương án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thí nghiệm/thiết 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kế mẫu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thử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nghiệm để chuẩn bị cho việc định hướng học sinh thực hiện  có hiệu</a:t>
            </a:r>
            <a:r>
              <a:rPr dirty="0" sz="24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quả.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89900"/>
              </a:lnSpc>
              <a:spcBef>
                <a:spcPts val="101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Đánh giá: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từng bước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trong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quy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hoạt động, giáo viên cần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tổ 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chức cho học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sinh/nhóm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học sinh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trao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đổi,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thảo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luận để lựa chọn hướng  đi phù hợp.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Sản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phẩm cuối cùng được học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sinh/nhóm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học sinh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bày  để giáo viên đánh giá, nhận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xét,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góp ý hoàn</a:t>
            </a:r>
            <a:r>
              <a:rPr dirty="0" sz="2400" spc="-7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thiện.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63271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CHÍ ĐÁNH </a:t>
            </a: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GIÁ BÀI</a:t>
            </a:r>
            <a:r>
              <a:rPr dirty="0" sz="3600" spc="-80" b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HỌC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83892" y="1382534"/>
          <a:ext cx="9664065" cy="5291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9140"/>
                <a:gridCol w="8905875"/>
              </a:tblGrid>
              <a:tr h="471362">
                <a:tc>
                  <a:txBody>
                    <a:bodyPr/>
                    <a:lstStyle/>
                    <a:p>
                      <a:pPr marL="29209" marR="21590" indent="109855">
                        <a:lnSpc>
                          <a:spcPct val="52100"/>
                        </a:lnSpc>
                        <a:spcBef>
                          <a:spcPts val="465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Nội  dung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20"/>
                        </a:lnSpc>
                      </a:pPr>
                      <a:r>
                        <a:rPr dirty="0" sz="2400" spc="-2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Tiêu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chí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9018">
                <a:tc rowSpan="4"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1.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Kế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hoạch và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tài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liệu dạy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557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9050">
                        <a:lnSpc>
                          <a:spcPct val="114599"/>
                        </a:lnSpc>
                        <a:spcBef>
                          <a:spcPts val="101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phù hợp của chuỗi hoạt động học với mục tiêu, nội dung  và phương pháp dạy học được sử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dụng.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8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703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557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9050">
                        <a:lnSpc>
                          <a:spcPct val="114599"/>
                        </a:lnSpc>
                        <a:spcBef>
                          <a:spcPts val="1365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rõ ràng của mục tiêu, nội dung, kĩ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thuật tổ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chức và sản  phẩm cần đạt được của mỗi nhiệm vụ học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3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90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557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9050">
                        <a:lnSpc>
                          <a:spcPct val="114599"/>
                        </a:lnSpc>
                        <a:spcBef>
                          <a:spcPts val="101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phù hợp của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thiết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bị dạy học và học liệu được sử dụng  để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tổ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chức các hoạt động học của học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8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90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557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9050">
                        <a:lnSpc>
                          <a:spcPct val="114599"/>
                        </a:lnSpc>
                        <a:spcBef>
                          <a:spcPts val="101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hợp lí của phương án kiểm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tra,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đánh giá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trong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quá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trình  tổ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chức hoạt động học của học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8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63271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CHÍ ĐÁNH </a:t>
            </a: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GIÁ BÀI</a:t>
            </a:r>
            <a:r>
              <a:rPr dirty="0" sz="3600" spc="-80" b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HỌC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6638" y="3443200"/>
            <a:ext cx="366395" cy="5861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sinh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77987" y="1289634"/>
          <a:ext cx="9745345" cy="496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955"/>
                <a:gridCol w="8688705"/>
              </a:tblGrid>
              <a:tr h="1194930">
                <a:tc rowSpan="4"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2.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Tổ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chức hoạt động học cho</a:t>
                      </a:r>
                      <a:r>
                        <a:rPr dirty="0" sz="2400" spc="-1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6256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15875">
                        <a:lnSpc>
                          <a:spcPct val="114599"/>
                        </a:lnSpc>
                        <a:spcBef>
                          <a:spcPts val="107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sinh động, hấp dẫn học sinh của phương pháp và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hình 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thức chuyển giao nhiệm vụ học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35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74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256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16510">
                        <a:lnSpc>
                          <a:spcPct val="114599"/>
                        </a:lnSpc>
                        <a:spcBef>
                          <a:spcPts val="55"/>
                        </a:spcBef>
                      </a:pP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Khả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năng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theo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dõi, quan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sát,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phát hiện kịp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thời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những khó khăn  của học</a:t>
                      </a:r>
                      <a:r>
                        <a:rPr dirty="0" sz="2400" spc="-1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383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256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3495" marR="16510">
                        <a:lnSpc>
                          <a:spcPct val="114599"/>
                        </a:lnSpc>
                        <a:spcBef>
                          <a:spcPts val="765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độ phù hợp, hiệu quả của các biện pháp hỗ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trợ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và khuyến 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khích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 sinh hợp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tác,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giúp đỡ nhau khi thực hiện nhiệm vụ  học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971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07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2560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hiệu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quả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hoạt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động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giáo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viên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trong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việc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tổng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hợp,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phân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23495" marR="15875">
                        <a:lnSpc>
                          <a:spcPct val="114599"/>
                        </a:lnSpc>
                      </a:pP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tích,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đánh </a:t>
                      </a: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giá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kết quả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hoạt động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và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quá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trình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thảo luận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của 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 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63271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CHÍ ĐÁNH </a:t>
            </a:r>
            <a:r>
              <a:rPr dirty="0" sz="3600" b="0">
                <a:solidFill>
                  <a:srgbClr val="0000FF"/>
                </a:solidFill>
                <a:latin typeface="Arial"/>
                <a:cs typeface="Arial"/>
              </a:rPr>
              <a:t>GIÁ BÀI</a:t>
            </a:r>
            <a:r>
              <a:rPr dirty="0" sz="3600" spc="-80" b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3600" spc="-5" b="0">
                <a:solidFill>
                  <a:srgbClr val="0000FF"/>
                </a:solidFill>
                <a:latin typeface="Arial"/>
                <a:cs typeface="Arial"/>
              </a:rPr>
              <a:t>HỌC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77987" y="1371600"/>
          <a:ext cx="9973945" cy="496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885"/>
                <a:gridCol w="9351010"/>
              </a:tblGrid>
              <a:tr h="1370440">
                <a:tc rowSpan="4">
                  <a:txBody>
                    <a:bodyPr/>
                    <a:lstStyle/>
                    <a:p>
                      <a:pPr marL="7035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3. Hoạt động của học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47625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22860">
                        <a:lnSpc>
                          <a:spcPct val="114599"/>
                        </a:lnSpc>
                        <a:spcBef>
                          <a:spcPts val="1760"/>
                        </a:spcBef>
                      </a:pP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Khả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năng tiếp nhận và sẵn sàng thực hiện nhiệm vụ học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của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tất 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cả học sinh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trong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lớp.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235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83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7625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14604">
                        <a:lnSpc>
                          <a:spcPct val="114599"/>
                        </a:lnSpc>
                        <a:spcBef>
                          <a:spcPts val="925"/>
                        </a:spcBef>
                      </a:pP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tích cực,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chủ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động,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sáng tạo,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hợp tác của học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trong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việc  thực</a:t>
                      </a:r>
                      <a:r>
                        <a:rPr dirty="0" sz="2400" spc="-1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hiện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các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nhiệm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vụ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74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643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7625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14604">
                        <a:lnSpc>
                          <a:spcPct val="114599"/>
                        </a:lnSpc>
                        <a:spcBef>
                          <a:spcPts val="1345"/>
                        </a:spcBef>
                      </a:pP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tham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gia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tích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cực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trong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trình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bày,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trao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đổi,</a:t>
                      </a:r>
                      <a:r>
                        <a:rPr dirty="0" sz="2400" spc="-1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thảo</a:t>
                      </a:r>
                      <a:r>
                        <a:rPr dirty="0" sz="2400" spc="-114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luận 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về</a:t>
                      </a:r>
                      <a:r>
                        <a:rPr dirty="0" sz="2400" spc="-1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kết</a:t>
                      </a:r>
                      <a:r>
                        <a:rPr dirty="0" sz="2400" spc="-1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quả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thực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hiện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nhiệm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vụ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708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83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7625" vert="vert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22860">
                        <a:lnSpc>
                          <a:spcPct val="114599"/>
                        </a:lnSpc>
                        <a:spcBef>
                          <a:spcPts val="925"/>
                        </a:spcBef>
                      </a:pPr>
                      <a:r>
                        <a:rPr dirty="0" sz="24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Mức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đúng đắn,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chính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xác,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phù hợp của các kết quả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thực hiện 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nhiệm 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vụ</a:t>
                      </a:r>
                      <a:r>
                        <a:rPr dirty="0" sz="2400" spc="-1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của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học</a:t>
                      </a:r>
                      <a:r>
                        <a:rPr dirty="0" sz="2400" spc="-1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sinh.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174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8142" y="1700441"/>
            <a:ext cx="76200" cy="2899410"/>
          </a:xfrm>
          <a:custGeom>
            <a:avLst/>
            <a:gdLst/>
            <a:ahLst/>
            <a:cxnLst/>
            <a:rect l="l" t="t" r="r" b="b"/>
            <a:pathLst>
              <a:path w="76200" h="2899410">
                <a:moveTo>
                  <a:pt x="40728" y="0"/>
                </a:moveTo>
                <a:lnTo>
                  <a:pt x="35471" y="0"/>
                </a:lnTo>
                <a:lnTo>
                  <a:pt x="33337" y="2133"/>
                </a:lnTo>
                <a:lnTo>
                  <a:pt x="33337" y="2822752"/>
                </a:lnTo>
                <a:lnTo>
                  <a:pt x="0" y="2822752"/>
                </a:lnTo>
                <a:lnTo>
                  <a:pt x="38100" y="2898952"/>
                </a:lnTo>
                <a:lnTo>
                  <a:pt x="76200" y="2822752"/>
                </a:lnTo>
                <a:lnTo>
                  <a:pt x="42862" y="2822752"/>
                </a:lnTo>
                <a:lnTo>
                  <a:pt x="42862" y="21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9578632" y="2443975"/>
            <a:ext cx="1226820" cy="577215"/>
            <a:chOff x="9578632" y="2443975"/>
            <a:chExt cx="1226820" cy="577215"/>
          </a:xfrm>
        </p:grpSpPr>
        <p:sp>
          <p:nvSpPr>
            <p:cNvPr id="4" name="object 4"/>
            <p:cNvSpPr/>
            <p:nvPr/>
          </p:nvSpPr>
          <p:spPr>
            <a:xfrm>
              <a:off x="9581807" y="2447148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581807" y="2447150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9574155" y="2447149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L="15240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CN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563328" y="3482695"/>
            <a:ext cx="1226820" cy="577215"/>
            <a:chOff x="9563328" y="3482695"/>
            <a:chExt cx="1226820" cy="577215"/>
          </a:xfrm>
        </p:grpSpPr>
        <p:sp>
          <p:nvSpPr>
            <p:cNvPr id="8" name="object 8"/>
            <p:cNvSpPr/>
            <p:nvPr/>
          </p:nvSpPr>
          <p:spPr>
            <a:xfrm>
              <a:off x="9566503" y="3485881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566503" y="3485870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9574155" y="3485882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R="6985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TIN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755444" y="2957626"/>
            <a:ext cx="1226820" cy="577215"/>
            <a:chOff x="1755444" y="2957626"/>
            <a:chExt cx="1226820" cy="577215"/>
          </a:xfrm>
        </p:grpSpPr>
        <p:sp>
          <p:nvSpPr>
            <p:cNvPr id="12" name="object 12"/>
            <p:cNvSpPr/>
            <p:nvPr/>
          </p:nvSpPr>
          <p:spPr>
            <a:xfrm>
              <a:off x="1758619" y="2960800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758619" y="2960801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758619" y="2960800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9563328" y="1382420"/>
            <a:ext cx="1188085" cy="577215"/>
            <a:chOff x="9563328" y="1382420"/>
            <a:chExt cx="1188085" cy="577215"/>
          </a:xfrm>
        </p:grpSpPr>
        <p:sp>
          <p:nvSpPr>
            <p:cNvPr id="16" name="object 16"/>
            <p:cNvSpPr/>
            <p:nvPr/>
          </p:nvSpPr>
          <p:spPr>
            <a:xfrm>
              <a:off x="9566503" y="1385594"/>
              <a:ext cx="1181735" cy="570865"/>
            </a:xfrm>
            <a:custGeom>
              <a:avLst/>
              <a:gdLst/>
              <a:ahLst/>
              <a:cxnLst/>
              <a:rect l="l" t="t" r="r" b="b"/>
              <a:pathLst>
                <a:path w="1181734" h="570864">
                  <a:moveTo>
                    <a:pt x="1181408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181408" y="570523"/>
                  </a:lnTo>
                  <a:lnTo>
                    <a:pt x="1181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566503" y="1385595"/>
              <a:ext cx="1181735" cy="570865"/>
            </a:xfrm>
            <a:custGeom>
              <a:avLst/>
              <a:gdLst/>
              <a:ahLst/>
              <a:cxnLst/>
              <a:rect l="l" t="t" r="r" b="b"/>
              <a:pathLst>
                <a:path w="1181734" h="570864">
                  <a:moveTo>
                    <a:pt x="0" y="0"/>
                  </a:moveTo>
                  <a:lnTo>
                    <a:pt x="1181410" y="0"/>
                  </a:lnTo>
                  <a:lnTo>
                    <a:pt x="118141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9566503" y="1385594"/>
            <a:ext cx="1181735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68605">
              <a:lnSpc>
                <a:spcPct val="100000"/>
              </a:lnSpc>
              <a:spcBef>
                <a:spcPts val="325"/>
              </a:spcBef>
            </a:pPr>
            <a:r>
              <a:rPr dirty="0" sz="1800" spc="-10" b="1">
                <a:latin typeface="Arial"/>
                <a:cs typeface="Arial"/>
              </a:rPr>
              <a:t>TOÁN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789239" y="1328520"/>
            <a:ext cx="3251835" cy="608330"/>
            <a:chOff x="1789239" y="1328520"/>
            <a:chExt cx="3251835" cy="608330"/>
          </a:xfrm>
        </p:grpSpPr>
        <p:sp>
          <p:nvSpPr>
            <p:cNvPr id="20" name="object 20"/>
            <p:cNvSpPr/>
            <p:nvPr/>
          </p:nvSpPr>
          <p:spPr>
            <a:xfrm>
              <a:off x="3856024" y="1362759"/>
              <a:ext cx="1181735" cy="570865"/>
            </a:xfrm>
            <a:custGeom>
              <a:avLst/>
              <a:gdLst/>
              <a:ahLst/>
              <a:cxnLst/>
              <a:rect l="l" t="t" r="r" b="b"/>
              <a:pathLst>
                <a:path w="1181735" h="570864">
                  <a:moveTo>
                    <a:pt x="1181408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181408" y="570523"/>
                  </a:lnTo>
                  <a:lnTo>
                    <a:pt x="1181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856024" y="1362760"/>
              <a:ext cx="1181735" cy="570865"/>
            </a:xfrm>
            <a:custGeom>
              <a:avLst/>
              <a:gdLst/>
              <a:ahLst/>
              <a:cxnLst/>
              <a:rect l="l" t="t" r="r" b="b"/>
              <a:pathLst>
                <a:path w="1181735" h="570864">
                  <a:moveTo>
                    <a:pt x="0" y="0"/>
                  </a:moveTo>
                  <a:lnTo>
                    <a:pt x="1181410" y="0"/>
                  </a:lnTo>
                  <a:lnTo>
                    <a:pt x="118141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789239" y="1328520"/>
              <a:ext cx="1181735" cy="570865"/>
            </a:xfrm>
            <a:custGeom>
              <a:avLst/>
              <a:gdLst/>
              <a:ahLst/>
              <a:cxnLst/>
              <a:rect l="l" t="t" r="r" b="b"/>
              <a:pathLst>
                <a:path w="1181735" h="570864">
                  <a:moveTo>
                    <a:pt x="1181408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181408" y="570523"/>
                  </a:lnTo>
                  <a:lnTo>
                    <a:pt x="1181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4205427" y="1391526"/>
            <a:ext cx="11703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808990" algn="l"/>
                <a:tab pos="1156970" algn="l"/>
              </a:tabLst>
            </a:pPr>
            <a:r>
              <a:rPr dirty="0" sz="1800" spc="-5" b="1">
                <a:latin typeface="Arial"/>
                <a:cs typeface="Arial"/>
              </a:rPr>
              <a:t>VĂN	</a:t>
            </a:r>
            <a:r>
              <a:rPr dirty="0" u="heavy" sz="18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89239" y="1328521"/>
            <a:ext cx="1181735" cy="570865"/>
          </a:xfrm>
          <a:custGeom>
            <a:avLst/>
            <a:gdLst/>
            <a:ahLst/>
            <a:cxnLst/>
            <a:rect l="l" t="t" r="r" b="b"/>
            <a:pathLst>
              <a:path w="1181735" h="570864">
                <a:moveTo>
                  <a:pt x="0" y="0"/>
                </a:moveTo>
                <a:lnTo>
                  <a:pt x="1181410" y="0"/>
                </a:lnTo>
                <a:lnTo>
                  <a:pt x="1181410" y="570523"/>
                </a:lnTo>
                <a:lnTo>
                  <a:pt x="0" y="570523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789239" y="1345639"/>
            <a:ext cx="1181735" cy="57086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dirty="0" sz="1800" b="1">
                <a:latin typeface="Arial"/>
                <a:cs typeface="Arial"/>
              </a:rPr>
              <a:t>NN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770748" y="3813721"/>
            <a:ext cx="1226820" cy="577215"/>
            <a:chOff x="1770748" y="3813721"/>
            <a:chExt cx="1226820" cy="577215"/>
          </a:xfrm>
        </p:grpSpPr>
        <p:sp>
          <p:nvSpPr>
            <p:cNvPr id="27" name="object 27"/>
            <p:cNvSpPr/>
            <p:nvPr/>
          </p:nvSpPr>
          <p:spPr>
            <a:xfrm>
              <a:off x="1773923" y="3816894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773923" y="3816896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1773923" y="3816894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85750">
              <a:lnSpc>
                <a:spcPct val="100000"/>
              </a:lnSpc>
              <a:spcBef>
                <a:spcPts val="325"/>
              </a:spcBef>
            </a:pPr>
            <a:r>
              <a:rPr dirty="0" sz="1800" spc="-5" b="1">
                <a:latin typeface="Arial"/>
                <a:cs typeface="Arial"/>
              </a:rPr>
              <a:t>GDTC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7279995" y="1377492"/>
            <a:ext cx="1210945" cy="1600200"/>
            <a:chOff x="7279995" y="1377492"/>
            <a:chExt cx="1210945" cy="1600200"/>
          </a:xfrm>
        </p:grpSpPr>
        <p:sp>
          <p:nvSpPr>
            <p:cNvPr id="31" name="object 31"/>
            <p:cNvSpPr/>
            <p:nvPr/>
          </p:nvSpPr>
          <p:spPr>
            <a:xfrm>
              <a:off x="7283170" y="1380666"/>
              <a:ext cx="1194435" cy="570865"/>
            </a:xfrm>
            <a:custGeom>
              <a:avLst/>
              <a:gdLst/>
              <a:ahLst/>
              <a:cxnLst/>
              <a:rect l="l" t="t" r="r" b="b"/>
              <a:pathLst>
                <a:path w="1194434" h="570864">
                  <a:moveTo>
                    <a:pt x="1194390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194390" y="570523"/>
                  </a:lnTo>
                  <a:lnTo>
                    <a:pt x="11943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7283170" y="1380667"/>
              <a:ext cx="1194435" cy="570865"/>
            </a:xfrm>
            <a:custGeom>
              <a:avLst/>
              <a:gdLst/>
              <a:ahLst/>
              <a:cxnLst/>
              <a:rect l="l" t="t" r="r" b="b"/>
              <a:pathLst>
                <a:path w="1194434" h="570864">
                  <a:moveTo>
                    <a:pt x="0" y="0"/>
                  </a:moveTo>
                  <a:lnTo>
                    <a:pt x="1194390" y="0"/>
                  </a:lnTo>
                  <a:lnTo>
                    <a:pt x="119439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7283170" y="2406699"/>
              <a:ext cx="1207770" cy="570865"/>
            </a:xfrm>
            <a:custGeom>
              <a:avLst/>
              <a:gdLst/>
              <a:ahLst/>
              <a:cxnLst/>
              <a:rect l="l" t="t" r="r" b="b"/>
              <a:pathLst>
                <a:path w="1207770" h="570864">
                  <a:moveTo>
                    <a:pt x="1207373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07373" y="570523"/>
                  </a:lnTo>
                  <a:lnTo>
                    <a:pt x="12073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7283170" y="1380666"/>
            <a:ext cx="229616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450850">
              <a:lnSpc>
                <a:spcPct val="100000"/>
              </a:lnSpc>
              <a:spcBef>
                <a:spcPts val="325"/>
              </a:spcBef>
              <a:tabLst>
                <a:tab pos="2022475" algn="l"/>
                <a:tab pos="2282825" algn="l"/>
              </a:tabLst>
            </a:pPr>
            <a:r>
              <a:rPr dirty="0" sz="1800" b="1">
                <a:latin typeface="Arial"/>
                <a:cs typeface="Arial"/>
              </a:rPr>
              <a:t>LÝ	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283170" y="2406700"/>
            <a:ext cx="1207770" cy="570865"/>
          </a:xfrm>
          <a:custGeom>
            <a:avLst/>
            <a:gdLst/>
            <a:ahLst/>
            <a:cxnLst/>
            <a:rect l="l" t="t" r="r" b="b"/>
            <a:pathLst>
              <a:path w="1207770" h="570864">
                <a:moveTo>
                  <a:pt x="0" y="0"/>
                </a:moveTo>
                <a:lnTo>
                  <a:pt x="1207370" y="0"/>
                </a:lnTo>
                <a:lnTo>
                  <a:pt x="1207370" y="570523"/>
                </a:lnTo>
                <a:lnTo>
                  <a:pt x="0" y="570523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7283170" y="2406699"/>
            <a:ext cx="12077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349250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HÓA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305954" y="3361804"/>
            <a:ext cx="1226820" cy="577215"/>
            <a:chOff x="7305954" y="3361804"/>
            <a:chExt cx="1226820" cy="577215"/>
          </a:xfrm>
        </p:grpSpPr>
        <p:sp>
          <p:nvSpPr>
            <p:cNvPr id="38" name="object 38"/>
            <p:cNvSpPr/>
            <p:nvPr/>
          </p:nvSpPr>
          <p:spPr>
            <a:xfrm>
              <a:off x="7309129" y="3364978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7309129" y="3364979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7309129" y="3364977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336550">
              <a:lnSpc>
                <a:spcPct val="100000"/>
              </a:lnSpc>
              <a:spcBef>
                <a:spcPts val="325"/>
              </a:spcBef>
            </a:pPr>
            <a:r>
              <a:rPr dirty="0" sz="1800" spc="-5" b="1">
                <a:latin typeface="Arial"/>
                <a:cs typeface="Arial"/>
              </a:rPr>
              <a:t>SINH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760990" y="2375484"/>
            <a:ext cx="1226820" cy="577215"/>
            <a:chOff x="3760990" y="2375484"/>
            <a:chExt cx="1226820" cy="577215"/>
          </a:xfrm>
        </p:grpSpPr>
        <p:sp>
          <p:nvSpPr>
            <p:cNvPr id="42" name="object 42"/>
            <p:cNvSpPr/>
            <p:nvPr/>
          </p:nvSpPr>
          <p:spPr>
            <a:xfrm>
              <a:off x="3764165" y="2378657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764165" y="2378659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/>
          <p:cNvGrpSpPr/>
          <p:nvPr/>
        </p:nvGrpSpPr>
        <p:grpSpPr>
          <a:xfrm>
            <a:off x="6665048" y="1217853"/>
            <a:ext cx="3547110" cy="3064510"/>
            <a:chOff x="6665048" y="1217853"/>
            <a:chExt cx="3547110" cy="3064510"/>
          </a:xfrm>
        </p:grpSpPr>
        <p:sp>
          <p:nvSpPr>
            <p:cNvPr id="45" name="object 45"/>
            <p:cNvSpPr/>
            <p:nvPr/>
          </p:nvSpPr>
          <p:spPr>
            <a:xfrm>
              <a:off x="10194201" y="3017875"/>
              <a:ext cx="13335" cy="474345"/>
            </a:xfrm>
            <a:custGeom>
              <a:avLst/>
              <a:gdLst/>
              <a:ahLst/>
              <a:cxnLst/>
              <a:rect l="l" t="t" r="r" b="b"/>
              <a:pathLst>
                <a:path w="13334" h="474345">
                  <a:moveTo>
                    <a:pt x="0" y="0"/>
                  </a:moveTo>
                  <a:lnTo>
                    <a:pt x="12982" y="474297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665048" y="1217853"/>
              <a:ext cx="2430145" cy="3064510"/>
            </a:xfrm>
            <a:custGeom>
              <a:avLst/>
              <a:gdLst/>
              <a:ahLst/>
              <a:cxnLst/>
              <a:rect l="l" t="t" r="r" b="b"/>
              <a:pathLst>
                <a:path w="2430145" h="3064510">
                  <a:moveTo>
                    <a:pt x="2364612" y="3048457"/>
                  </a:moveTo>
                  <a:lnTo>
                    <a:pt x="2308225" y="3048457"/>
                  </a:lnTo>
                  <a:lnTo>
                    <a:pt x="2304669" y="3052013"/>
                  </a:lnTo>
                  <a:lnTo>
                    <a:pt x="2304669" y="3060776"/>
                  </a:lnTo>
                  <a:lnTo>
                    <a:pt x="2308225" y="3064332"/>
                  </a:lnTo>
                  <a:lnTo>
                    <a:pt x="2364612" y="3064332"/>
                  </a:lnTo>
                  <a:lnTo>
                    <a:pt x="2368169" y="3060776"/>
                  </a:lnTo>
                  <a:lnTo>
                    <a:pt x="2368169" y="3052013"/>
                  </a:lnTo>
                  <a:lnTo>
                    <a:pt x="2364612" y="3048457"/>
                  </a:lnTo>
                  <a:close/>
                </a:path>
                <a:path w="2430145" h="3064510">
                  <a:moveTo>
                    <a:pt x="2253487" y="3048457"/>
                  </a:moveTo>
                  <a:lnTo>
                    <a:pt x="2197100" y="3048457"/>
                  </a:lnTo>
                  <a:lnTo>
                    <a:pt x="2193544" y="3052013"/>
                  </a:lnTo>
                  <a:lnTo>
                    <a:pt x="2193544" y="3060776"/>
                  </a:lnTo>
                  <a:lnTo>
                    <a:pt x="2197100" y="3064332"/>
                  </a:lnTo>
                  <a:lnTo>
                    <a:pt x="2253487" y="3064332"/>
                  </a:lnTo>
                  <a:lnTo>
                    <a:pt x="2257044" y="3060776"/>
                  </a:lnTo>
                  <a:lnTo>
                    <a:pt x="2257044" y="3052013"/>
                  </a:lnTo>
                  <a:lnTo>
                    <a:pt x="2253487" y="3048457"/>
                  </a:lnTo>
                  <a:close/>
                </a:path>
                <a:path w="2430145" h="3064510">
                  <a:moveTo>
                    <a:pt x="2142362" y="3048457"/>
                  </a:moveTo>
                  <a:lnTo>
                    <a:pt x="2085975" y="3048457"/>
                  </a:lnTo>
                  <a:lnTo>
                    <a:pt x="2082419" y="3052013"/>
                  </a:lnTo>
                  <a:lnTo>
                    <a:pt x="2082419" y="3060776"/>
                  </a:lnTo>
                  <a:lnTo>
                    <a:pt x="2085975" y="3064332"/>
                  </a:lnTo>
                  <a:lnTo>
                    <a:pt x="2142362" y="3064332"/>
                  </a:lnTo>
                  <a:lnTo>
                    <a:pt x="2145919" y="3060776"/>
                  </a:lnTo>
                  <a:lnTo>
                    <a:pt x="2145919" y="3052013"/>
                  </a:lnTo>
                  <a:lnTo>
                    <a:pt x="2142362" y="3048457"/>
                  </a:lnTo>
                  <a:close/>
                </a:path>
                <a:path w="2430145" h="3064510">
                  <a:moveTo>
                    <a:pt x="2031237" y="3048457"/>
                  </a:moveTo>
                  <a:lnTo>
                    <a:pt x="1974850" y="3048457"/>
                  </a:lnTo>
                  <a:lnTo>
                    <a:pt x="1971294" y="3052013"/>
                  </a:lnTo>
                  <a:lnTo>
                    <a:pt x="1971294" y="3060776"/>
                  </a:lnTo>
                  <a:lnTo>
                    <a:pt x="1974850" y="3064332"/>
                  </a:lnTo>
                  <a:lnTo>
                    <a:pt x="2031237" y="3064332"/>
                  </a:lnTo>
                  <a:lnTo>
                    <a:pt x="2034794" y="3060776"/>
                  </a:lnTo>
                  <a:lnTo>
                    <a:pt x="2034794" y="3052013"/>
                  </a:lnTo>
                  <a:lnTo>
                    <a:pt x="2031237" y="3048457"/>
                  </a:lnTo>
                  <a:close/>
                </a:path>
                <a:path w="2430145" h="3064510">
                  <a:moveTo>
                    <a:pt x="1920112" y="3048457"/>
                  </a:moveTo>
                  <a:lnTo>
                    <a:pt x="1863725" y="3048457"/>
                  </a:lnTo>
                  <a:lnTo>
                    <a:pt x="1860169" y="3052013"/>
                  </a:lnTo>
                  <a:lnTo>
                    <a:pt x="1860169" y="3060776"/>
                  </a:lnTo>
                  <a:lnTo>
                    <a:pt x="1863725" y="3064332"/>
                  </a:lnTo>
                  <a:lnTo>
                    <a:pt x="1920112" y="3064332"/>
                  </a:lnTo>
                  <a:lnTo>
                    <a:pt x="1923669" y="3060776"/>
                  </a:lnTo>
                  <a:lnTo>
                    <a:pt x="1923669" y="3052013"/>
                  </a:lnTo>
                  <a:lnTo>
                    <a:pt x="1920112" y="3048457"/>
                  </a:lnTo>
                  <a:close/>
                </a:path>
                <a:path w="2430145" h="3064510">
                  <a:moveTo>
                    <a:pt x="1808987" y="3048457"/>
                  </a:moveTo>
                  <a:lnTo>
                    <a:pt x="1752600" y="3048457"/>
                  </a:lnTo>
                  <a:lnTo>
                    <a:pt x="1749044" y="3052013"/>
                  </a:lnTo>
                  <a:lnTo>
                    <a:pt x="1749044" y="3060776"/>
                  </a:lnTo>
                  <a:lnTo>
                    <a:pt x="1752600" y="3064332"/>
                  </a:lnTo>
                  <a:lnTo>
                    <a:pt x="1808987" y="3064332"/>
                  </a:lnTo>
                  <a:lnTo>
                    <a:pt x="1812544" y="3060776"/>
                  </a:lnTo>
                  <a:lnTo>
                    <a:pt x="1812544" y="3052013"/>
                  </a:lnTo>
                  <a:lnTo>
                    <a:pt x="1808987" y="3048457"/>
                  </a:lnTo>
                  <a:close/>
                </a:path>
                <a:path w="2430145" h="3064510">
                  <a:moveTo>
                    <a:pt x="1697862" y="3048457"/>
                  </a:moveTo>
                  <a:lnTo>
                    <a:pt x="1641475" y="3048457"/>
                  </a:lnTo>
                  <a:lnTo>
                    <a:pt x="1637919" y="3052013"/>
                  </a:lnTo>
                  <a:lnTo>
                    <a:pt x="1637919" y="3060776"/>
                  </a:lnTo>
                  <a:lnTo>
                    <a:pt x="1641475" y="3064332"/>
                  </a:lnTo>
                  <a:lnTo>
                    <a:pt x="1697862" y="3064332"/>
                  </a:lnTo>
                  <a:lnTo>
                    <a:pt x="1701419" y="3060776"/>
                  </a:lnTo>
                  <a:lnTo>
                    <a:pt x="1701419" y="3052013"/>
                  </a:lnTo>
                  <a:lnTo>
                    <a:pt x="1697862" y="3048457"/>
                  </a:lnTo>
                  <a:close/>
                </a:path>
                <a:path w="2430145" h="3064510">
                  <a:moveTo>
                    <a:pt x="1586737" y="3048457"/>
                  </a:moveTo>
                  <a:lnTo>
                    <a:pt x="1530350" y="3048457"/>
                  </a:lnTo>
                  <a:lnTo>
                    <a:pt x="1526794" y="3052013"/>
                  </a:lnTo>
                  <a:lnTo>
                    <a:pt x="1526794" y="3060776"/>
                  </a:lnTo>
                  <a:lnTo>
                    <a:pt x="1530350" y="3064332"/>
                  </a:lnTo>
                  <a:lnTo>
                    <a:pt x="1586737" y="3064332"/>
                  </a:lnTo>
                  <a:lnTo>
                    <a:pt x="1590294" y="3060776"/>
                  </a:lnTo>
                  <a:lnTo>
                    <a:pt x="1590294" y="3052013"/>
                  </a:lnTo>
                  <a:lnTo>
                    <a:pt x="1586737" y="3048457"/>
                  </a:lnTo>
                  <a:close/>
                </a:path>
                <a:path w="2430145" h="3064510">
                  <a:moveTo>
                    <a:pt x="1475612" y="3048457"/>
                  </a:moveTo>
                  <a:lnTo>
                    <a:pt x="1419225" y="3048457"/>
                  </a:lnTo>
                  <a:lnTo>
                    <a:pt x="1415669" y="3052013"/>
                  </a:lnTo>
                  <a:lnTo>
                    <a:pt x="1415669" y="3060776"/>
                  </a:lnTo>
                  <a:lnTo>
                    <a:pt x="1419225" y="3064332"/>
                  </a:lnTo>
                  <a:lnTo>
                    <a:pt x="1475612" y="3064332"/>
                  </a:lnTo>
                  <a:lnTo>
                    <a:pt x="1479169" y="3060776"/>
                  </a:lnTo>
                  <a:lnTo>
                    <a:pt x="1479169" y="3052013"/>
                  </a:lnTo>
                  <a:lnTo>
                    <a:pt x="1475612" y="3048457"/>
                  </a:lnTo>
                  <a:close/>
                </a:path>
                <a:path w="2430145" h="3064510">
                  <a:moveTo>
                    <a:pt x="1364487" y="3048457"/>
                  </a:moveTo>
                  <a:lnTo>
                    <a:pt x="1308100" y="3048457"/>
                  </a:lnTo>
                  <a:lnTo>
                    <a:pt x="1304544" y="3052013"/>
                  </a:lnTo>
                  <a:lnTo>
                    <a:pt x="1304544" y="3060776"/>
                  </a:lnTo>
                  <a:lnTo>
                    <a:pt x="1308100" y="3064332"/>
                  </a:lnTo>
                  <a:lnTo>
                    <a:pt x="1364487" y="3064332"/>
                  </a:lnTo>
                  <a:lnTo>
                    <a:pt x="1368044" y="3060776"/>
                  </a:lnTo>
                  <a:lnTo>
                    <a:pt x="1368044" y="3052013"/>
                  </a:lnTo>
                  <a:lnTo>
                    <a:pt x="1364487" y="3048457"/>
                  </a:lnTo>
                  <a:close/>
                </a:path>
                <a:path w="2430145" h="3064510">
                  <a:moveTo>
                    <a:pt x="1253362" y="3048457"/>
                  </a:moveTo>
                  <a:lnTo>
                    <a:pt x="1196975" y="3048457"/>
                  </a:lnTo>
                  <a:lnTo>
                    <a:pt x="1193419" y="3052013"/>
                  </a:lnTo>
                  <a:lnTo>
                    <a:pt x="1193419" y="3060776"/>
                  </a:lnTo>
                  <a:lnTo>
                    <a:pt x="1196975" y="3064332"/>
                  </a:lnTo>
                  <a:lnTo>
                    <a:pt x="1253362" y="3064332"/>
                  </a:lnTo>
                  <a:lnTo>
                    <a:pt x="1256919" y="3060776"/>
                  </a:lnTo>
                  <a:lnTo>
                    <a:pt x="1256919" y="3052013"/>
                  </a:lnTo>
                  <a:lnTo>
                    <a:pt x="1253362" y="3048457"/>
                  </a:lnTo>
                  <a:close/>
                </a:path>
                <a:path w="2430145" h="3064510">
                  <a:moveTo>
                    <a:pt x="1142237" y="3048457"/>
                  </a:moveTo>
                  <a:lnTo>
                    <a:pt x="1085850" y="3048457"/>
                  </a:lnTo>
                  <a:lnTo>
                    <a:pt x="1082294" y="3052013"/>
                  </a:lnTo>
                  <a:lnTo>
                    <a:pt x="1082294" y="3060776"/>
                  </a:lnTo>
                  <a:lnTo>
                    <a:pt x="1085850" y="3064332"/>
                  </a:lnTo>
                  <a:lnTo>
                    <a:pt x="1142237" y="3064332"/>
                  </a:lnTo>
                  <a:lnTo>
                    <a:pt x="1145794" y="3060776"/>
                  </a:lnTo>
                  <a:lnTo>
                    <a:pt x="1145794" y="3052013"/>
                  </a:lnTo>
                  <a:lnTo>
                    <a:pt x="1142237" y="3048457"/>
                  </a:lnTo>
                  <a:close/>
                </a:path>
                <a:path w="2430145" h="3064510">
                  <a:moveTo>
                    <a:pt x="1031112" y="3048457"/>
                  </a:moveTo>
                  <a:lnTo>
                    <a:pt x="974725" y="3048457"/>
                  </a:lnTo>
                  <a:lnTo>
                    <a:pt x="971169" y="3052013"/>
                  </a:lnTo>
                  <a:lnTo>
                    <a:pt x="971169" y="3060776"/>
                  </a:lnTo>
                  <a:lnTo>
                    <a:pt x="974725" y="3064332"/>
                  </a:lnTo>
                  <a:lnTo>
                    <a:pt x="1031112" y="3064332"/>
                  </a:lnTo>
                  <a:lnTo>
                    <a:pt x="1034669" y="3060776"/>
                  </a:lnTo>
                  <a:lnTo>
                    <a:pt x="1034669" y="3052013"/>
                  </a:lnTo>
                  <a:lnTo>
                    <a:pt x="1031112" y="3048457"/>
                  </a:lnTo>
                  <a:close/>
                </a:path>
                <a:path w="2430145" h="3064510">
                  <a:moveTo>
                    <a:pt x="919987" y="3048457"/>
                  </a:moveTo>
                  <a:lnTo>
                    <a:pt x="863600" y="3048457"/>
                  </a:lnTo>
                  <a:lnTo>
                    <a:pt x="860044" y="3052013"/>
                  </a:lnTo>
                  <a:lnTo>
                    <a:pt x="860044" y="3060776"/>
                  </a:lnTo>
                  <a:lnTo>
                    <a:pt x="863600" y="3064332"/>
                  </a:lnTo>
                  <a:lnTo>
                    <a:pt x="919987" y="3064332"/>
                  </a:lnTo>
                  <a:lnTo>
                    <a:pt x="923544" y="3060776"/>
                  </a:lnTo>
                  <a:lnTo>
                    <a:pt x="923544" y="3052013"/>
                  </a:lnTo>
                  <a:lnTo>
                    <a:pt x="919987" y="3048457"/>
                  </a:lnTo>
                  <a:close/>
                </a:path>
                <a:path w="2430145" h="3064510">
                  <a:moveTo>
                    <a:pt x="808862" y="3048457"/>
                  </a:moveTo>
                  <a:lnTo>
                    <a:pt x="752475" y="3048457"/>
                  </a:lnTo>
                  <a:lnTo>
                    <a:pt x="748919" y="3052013"/>
                  </a:lnTo>
                  <a:lnTo>
                    <a:pt x="748919" y="3060776"/>
                  </a:lnTo>
                  <a:lnTo>
                    <a:pt x="752475" y="3064332"/>
                  </a:lnTo>
                  <a:lnTo>
                    <a:pt x="808862" y="3064332"/>
                  </a:lnTo>
                  <a:lnTo>
                    <a:pt x="812419" y="3060776"/>
                  </a:lnTo>
                  <a:lnTo>
                    <a:pt x="812419" y="3052013"/>
                  </a:lnTo>
                  <a:lnTo>
                    <a:pt x="808862" y="3048457"/>
                  </a:lnTo>
                  <a:close/>
                </a:path>
                <a:path w="2430145" h="3064510">
                  <a:moveTo>
                    <a:pt x="697737" y="3048457"/>
                  </a:moveTo>
                  <a:lnTo>
                    <a:pt x="641350" y="3048457"/>
                  </a:lnTo>
                  <a:lnTo>
                    <a:pt x="637794" y="3052013"/>
                  </a:lnTo>
                  <a:lnTo>
                    <a:pt x="637794" y="3060776"/>
                  </a:lnTo>
                  <a:lnTo>
                    <a:pt x="641350" y="3064332"/>
                  </a:lnTo>
                  <a:lnTo>
                    <a:pt x="697737" y="3064332"/>
                  </a:lnTo>
                  <a:lnTo>
                    <a:pt x="701294" y="3060776"/>
                  </a:lnTo>
                  <a:lnTo>
                    <a:pt x="701294" y="3052013"/>
                  </a:lnTo>
                  <a:lnTo>
                    <a:pt x="697737" y="3048457"/>
                  </a:lnTo>
                  <a:close/>
                </a:path>
                <a:path w="2430145" h="3064510">
                  <a:moveTo>
                    <a:pt x="586612" y="3048457"/>
                  </a:moveTo>
                  <a:lnTo>
                    <a:pt x="530225" y="3048457"/>
                  </a:lnTo>
                  <a:lnTo>
                    <a:pt x="526669" y="3052013"/>
                  </a:lnTo>
                  <a:lnTo>
                    <a:pt x="526669" y="3060776"/>
                  </a:lnTo>
                  <a:lnTo>
                    <a:pt x="530225" y="3064332"/>
                  </a:lnTo>
                  <a:lnTo>
                    <a:pt x="586612" y="3064332"/>
                  </a:lnTo>
                  <a:lnTo>
                    <a:pt x="590169" y="3060776"/>
                  </a:lnTo>
                  <a:lnTo>
                    <a:pt x="590169" y="3052013"/>
                  </a:lnTo>
                  <a:lnTo>
                    <a:pt x="586612" y="3048457"/>
                  </a:lnTo>
                  <a:close/>
                </a:path>
                <a:path w="2430145" h="3064510">
                  <a:moveTo>
                    <a:pt x="475487" y="3048457"/>
                  </a:moveTo>
                  <a:lnTo>
                    <a:pt x="419100" y="3048457"/>
                  </a:lnTo>
                  <a:lnTo>
                    <a:pt x="415544" y="3052013"/>
                  </a:lnTo>
                  <a:lnTo>
                    <a:pt x="415544" y="3060776"/>
                  </a:lnTo>
                  <a:lnTo>
                    <a:pt x="419100" y="3064332"/>
                  </a:lnTo>
                  <a:lnTo>
                    <a:pt x="475487" y="3064332"/>
                  </a:lnTo>
                  <a:lnTo>
                    <a:pt x="479044" y="3060776"/>
                  </a:lnTo>
                  <a:lnTo>
                    <a:pt x="479044" y="3052013"/>
                  </a:lnTo>
                  <a:lnTo>
                    <a:pt x="475487" y="3048457"/>
                  </a:lnTo>
                  <a:close/>
                </a:path>
                <a:path w="2430145" h="3064510">
                  <a:moveTo>
                    <a:pt x="364362" y="3048457"/>
                  </a:moveTo>
                  <a:lnTo>
                    <a:pt x="307975" y="3048457"/>
                  </a:lnTo>
                  <a:lnTo>
                    <a:pt x="304419" y="3052013"/>
                  </a:lnTo>
                  <a:lnTo>
                    <a:pt x="304419" y="3060776"/>
                  </a:lnTo>
                  <a:lnTo>
                    <a:pt x="307975" y="3064332"/>
                  </a:lnTo>
                  <a:lnTo>
                    <a:pt x="364362" y="3064332"/>
                  </a:lnTo>
                  <a:lnTo>
                    <a:pt x="367919" y="3060776"/>
                  </a:lnTo>
                  <a:lnTo>
                    <a:pt x="367919" y="3052013"/>
                  </a:lnTo>
                  <a:lnTo>
                    <a:pt x="364362" y="3048457"/>
                  </a:lnTo>
                  <a:close/>
                </a:path>
                <a:path w="2430145" h="3064510">
                  <a:moveTo>
                    <a:pt x="253237" y="3048457"/>
                  </a:moveTo>
                  <a:lnTo>
                    <a:pt x="196850" y="3048457"/>
                  </a:lnTo>
                  <a:lnTo>
                    <a:pt x="193294" y="3052013"/>
                  </a:lnTo>
                  <a:lnTo>
                    <a:pt x="193294" y="3060776"/>
                  </a:lnTo>
                  <a:lnTo>
                    <a:pt x="196850" y="3064332"/>
                  </a:lnTo>
                  <a:lnTo>
                    <a:pt x="253237" y="3064332"/>
                  </a:lnTo>
                  <a:lnTo>
                    <a:pt x="256794" y="3060776"/>
                  </a:lnTo>
                  <a:lnTo>
                    <a:pt x="256794" y="3052013"/>
                  </a:lnTo>
                  <a:lnTo>
                    <a:pt x="253237" y="3048457"/>
                  </a:lnTo>
                  <a:close/>
                </a:path>
                <a:path w="2430145" h="3064510">
                  <a:moveTo>
                    <a:pt x="142112" y="3048457"/>
                  </a:moveTo>
                  <a:lnTo>
                    <a:pt x="85725" y="3048457"/>
                  </a:lnTo>
                  <a:lnTo>
                    <a:pt x="82169" y="3052013"/>
                  </a:lnTo>
                  <a:lnTo>
                    <a:pt x="82169" y="3060776"/>
                  </a:lnTo>
                  <a:lnTo>
                    <a:pt x="85725" y="3064332"/>
                  </a:lnTo>
                  <a:lnTo>
                    <a:pt x="142112" y="3064332"/>
                  </a:lnTo>
                  <a:lnTo>
                    <a:pt x="145669" y="3060776"/>
                  </a:lnTo>
                  <a:lnTo>
                    <a:pt x="145669" y="3052013"/>
                  </a:lnTo>
                  <a:lnTo>
                    <a:pt x="142112" y="3048457"/>
                  </a:lnTo>
                  <a:close/>
                </a:path>
                <a:path w="2430145" h="3064510">
                  <a:moveTo>
                    <a:pt x="12331" y="2984957"/>
                  </a:moveTo>
                  <a:lnTo>
                    <a:pt x="3555" y="2984957"/>
                  </a:lnTo>
                  <a:lnTo>
                    <a:pt x="0" y="2988513"/>
                  </a:lnTo>
                  <a:lnTo>
                    <a:pt x="0" y="3044901"/>
                  </a:lnTo>
                  <a:lnTo>
                    <a:pt x="3555" y="3048457"/>
                  </a:lnTo>
                  <a:lnTo>
                    <a:pt x="0" y="3052013"/>
                  </a:lnTo>
                  <a:lnTo>
                    <a:pt x="0" y="3060776"/>
                  </a:lnTo>
                  <a:lnTo>
                    <a:pt x="3555" y="3064332"/>
                  </a:lnTo>
                  <a:lnTo>
                    <a:pt x="30987" y="3064332"/>
                  </a:lnTo>
                  <a:lnTo>
                    <a:pt x="34544" y="3060776"/>
                  </a:lnTo>
                  <a:lnTo>
                    <a:pt x="34544" y="3052013"/>
                  </a:lnTo>
                  <a:lnTo>
                    <a:pt x="30987" y="3048457"/>
                  </a:lnTo>
                  <a:lnTo>
                    <a:pt x="12331" y="3048457"/>
                  </a:lnTo>
                  <a:lnTo>
                    <a:pt x="15875" y="3044901"/>
                  </a:lnTo>
                  <a:lnTo>
                    <a:pt x="15875" y="2988513"/>
                  </a:lnTo>
                  <a:lnTo>
                    <a:pt x="12331" y="2984957"/>
                  </a:lnTo>
                  <a:close/>
                </a:path>
                <a:path w="2430145" h="3064510">
                  <a:moveTo>
                    <a:pt x="2426258" y="2998978"/>
                  </a:moveTo>
                  <a:lnTo>
                    <a:pt x="2417495" y="2998978"/>
                  </a:lnTo>
                  <a:lnTo>
                    <a:pt x="2413939" y="3002534"/>
                  </a:lnTo>
                  <a:lnTo>
                    <a:pt x="2413939" y="3058922"/>
                  </a:lnTo>
                  <a:lnTo>
                    <a:pt x="2417495" y="3062478"/>
                  </a:lnTo>
                  <a:lnTo>
                    <a:pt x="2426258" y="3062478"/>
                  </a:lnTo>
                  <a:lnTo>
                    <a:pt x="2429814" y="3058922"/>
                  </a:lnTo>
                  <a:lnTo>
                    <a:pt x="2429814" y="3002534"/>
                  </a:lnTo>
                  <a:lnTo>
                    <a:pt x="2426258" y="2998978"/>
                  </a:lnTo>
                  <a:close/>
                </a:path>
                <a:path w="2430145" h="3064510">
                  <a:moveTo>
                    <a:pt x="2426258" y="2887853"/>
                  </a:moveTo>
                  <a:lnTo>
                    <a:pt x="2417495" y="2887853"/>
                  </a:lnTo>
                  <a:lnTo>
                    <a:pt x="2413939" y="2891409"/>
                  </a:lnTo>
                  <a:lnTo>
                    <a:pt x="2413939" y="2947797"/>
                  </a:lnTo>
                  <a:lnTo>
                    <a:pt x="2417495" y="2951353"/>
                  </a:lnTo>
                  <a:lnTo>
                    <a:pt x="2426258" y="2951353"/>
                  </a:lnTo>
                  <a:lnTo>
                    <a:pt x="2429814" y="2947797"/>
                  </a:lnTo>
                  <a:lnTo>
                    <a:pt x="2429814" y="2891409"/>
                  </a:lnTo>
                  <a:lnTo>
                    <a:pt x="2426258" y="2887853"/>
                  </a:lnTo>
                  <a:close/>
                </a:path>
                <a:path w="2430145" h="3064510">
                  <a:moveTo>
                    <a:pt x="12331" y="2873832"/>
                  </a:moveTo>
                  <a:lnTo>
                    <a:pt x="3555" y="2873832"/>
                  </a:lnTo>
                  <a:lnTo>
                    <a:pt x="0" y="2877388"/>
                  </a:lnTo>
                  <a:lnTo>
                    <a:pt x="0" y="2933776"/>
                  </a:lnTo>
                  <a:lnTo>
                    <a:pt x="3555" y="2937332"/>
                  </a:lnTo>
                  <a:lnTo>
                    <a:pt x="12331" y="2937332"/>
                  </a:lnTo>
                  <a:lnTo>
                    <a:pt x="15875" y="2933776"/>
                  </a:lnTo>
                  <a:lnTo>
                    <a:pt x="15875" y="2877388"/>
                  </a:lnTo>
                  <a:lnTo>
                    <a:pt x="12331" y="2873832"/>
                  </a:lnTo>
                  <a:close/>
                </a:path>
                <a:path w="2430145" h="3064510">
                  <a:moveTo>
                    <a:pt x="2426258" y="2776728"/>
                  </a:moveTo>
                  <a:lnTo>
                    <a:pt x="2417495" y="2776728"/>
                  </a:lnTo>
                  <a:lnTo>
                    <a:pt x="2413939" y="2780284"/>
                  </a:lnTo>
                  <a:lnTo>
                    <a:pt x="2413939" y="2836672"/>
                  </a:lnTo>
                  <a:lnTo>
                    <a:pt x="2417495" y="2840228"/>
                  </a:lnTo>
                  <a:lnTo>
                    <a:pt x="2426258" y="2840228"/>
                  </a:lnTo>
                  <a:lnTo>
                    <a:pt x="2429814" y="2836672"/>
                  </a:lnTo>
                  <a:lnTo>
                    <a:pt x="2429814" y="2780284"/>
                  </a:lnTo>
                  <a:lnTo>
                    <a:pt x="2426258" y="2776728"/>
                  </a:lnTo>
                  <a:close/>
                </a:path>
                <a:path w="2430145" h="3064510">
                  <a:moveTo>
                    <a:pt x="12331" y="2762707"/>
                  </a:moveTo>
                  <a:lnTo>
                    <a:pt x="3555" y="2762707"/>
                  </a:lnTo>
                  <a:lnTo>
                    <a:pt x="0" y="2766263"/>
                  </a:lnTo>
                  <a:lnTo>
                    <a:pt x="0" y="2822651"/>
                  </a:lnTo>
                  <a:lnTo>
                    <a:pt x="3555" y="2826207"/>
                  </a:lnTo>
                  <a:lnTo>
                    <a:pt x="12331" y="2826207"/>
                  </a:lnTo>
                  <a:lnTo>
                    <a:pt x="15875" y="2822651"/>
                  </a:lnTo>
                  <a:lnTo>
                    <a:pt x="15875" y="2766263"/>
                  </a:lnTo>
                  <a:lnTo>
                    <a:pt x="12331" y="2762707"/>
                  </a:lnTo>
                  <a:close/>
                </a:path>
                <a:path w="2430145" h="3064510">
                  <a:moveTo>
                    <a:pt x="2426258" y="2665603"/>
                  </a:moveTo>
                  <a:lnTo>
                    <a:pt x="2417495" y="2665603"/>
                  </a:lnTo>
                  <a:lnTo>
                    <a:pt x="2413939" y="2669159"/>
                  </a:lnTo>
                  <a:lnTo>
                    <a:pt x="2413939" y="2725547"/>
                  </a:lnTo>
                  <a:lnTo>
                    <a:pt x="2417495" y="2729103"/>
                  </a:lnTo>
                  <a:lnTo>
                    <a:pt x="2426258" y="2729103"/>
                  </a:lnTo>
                  <a:lnTo>
                    <a:pt x="2429814" y="2725547"/>
                  </a:lnTo>
                  <a:lnTo>
                    <a:pt x="2429814" y="2669159"/>
                  </a:lnTo>
                  <a:lnTo>
                    <a:pt x="2426258" y="2665603"/>
                  </a:lnTo>
                  <a:close/>
                </a:path>
                <a:path w="2430145" h="3064510">
                  <a:moveTo>
                    <a:pt x="12331" y="2651582"/>
                  </a:moveTo>
                  <a:lnTo>
                    <a:pt x="3555" y="2651582"/>
                  </a:lnTo>
                  <a:lnTo>
                    <a:pt x="0" y="2655138"/>
                  </a:lnTo>
                  <a:lnTo>
                    <a:pt x="0" y="2711526"/>
                  </a:lnTo>
                  <a:lnTo>
                    <a:pt x="3555" y="2715082"/>
                  </a:lnTo>
                  <a:lnTo>
                    <a:pt x="12331" y="2715082"/>
                  </a:lnTo>
                  <a:lnTo>
                    <a:pt x="15875" y="2711526"/>
                  </a:lnTo>
                  <a:lnTo>
                    <a:pt x="15875" y="2655138"/>
                  </a:lnTo>
                  <a:lnTo>
                    <a:pt x="12331" y="2651582"/>
                  </a:lnTo>
                  <a:close/>
                </a:path>
                <a:path w="2430145" h="3064510">
                  <a:moveTo>
                    <a:pt x="2426258" y="2554478"/>
                  </a:moveTo>
                  <a:lnTo>
                    <a:pt x="2417495" y="2554478"/>
                  </a:lnTo>
                  <a:lnTo>
                    <a:pt x="2413939" y="2558034"/>
                  </a:lnTo>
                  <a:lnTo>
                    <a:pt x="2413939" y="2614422"/>
                  </a:lnTo>
                  <a:lnTo>
                    <a:pt x="2417495" y="2617978"/>
                  </a:lnTo>
                  <a:lnTo>
                    <a:pt x="2426258" y="2617978"/>
                  </a:lnTo>
                  <a:lnTo>
                    <a:pt x="2429814" y="2614422"/>
                  </a:lnTo>
                  <a:lnTo>
                    <a:pt x="2429814" y="2558034"/>
                  </a:lnTo>
                  <a:lnTo>
                    <a:pt x="2426258" y="2554478"/>
                  </a:lnTo>
                  <a:close/>
                </a:path>
                <a:path w="2430145" h="3064510">
                  <a:moveTo>
                    <a:pt x="12331" y="2540457"/>
                  </a:moveTo>
                  <a:lnTo>
                    <a:pt x="3555" y="2540457"/>
                  </a:lnTo>
                  <a:lnTo>
                    <a:pt x="0" y="2544013"/>
                  </a:lnTo>
                  <a:lnTo>
                    <a:pt x="0" y="2600401"/>
                  </a:lnTo>
                  <a:lnTo>
                    <a:pt x="3555" y="2603957"/>
                  </a:lnTo>
                  <a:lnTo>
                    <a:pt x="12331" y="2603957"/>
                  </a:lnTo>
                  <a:lnTo>
                    <a:pt x="15875" y="2600401"/>
                  </a:lnTo>
                  <a:lnTo>
                    <a:pt x="15875" y="2544013"/>
                  </a:lnTo>
                  <a:lnTo>
                    <a:pt x="12331" y="2540457"/>
                  </a:lnTo>
                  <a:close/>
                </a:path>
                <a:path w="2430145" h="3064510">
                  <a:moveTo>
                    <a:pt x="2426258" y="2443353"/>
                  </a:moveTo>
                  <a:lnTo>
                    <a:pt x="2417495" y="2443353"/>
                  </a:lnTo>
                  <a:lnTo>
                    <a:pt x="2413939" y="2446909"/>
                  </a:lnTo>
                  <a:lnTo>
                    <a:pt x="2413939" y="2503297"/>
                  </a:lnTo>
                  <a:lnTo>
                    <a:pt x="2417495" y="2506853"/>
                  </a:lnTo>
                  <a:lnTo>
                    <a:pt x="2426258" y="2506853"/>
                  </a:lnTo>
                  <a:lnTo>
                    <a:pt x="2429814" y="2503297"/>
                  </a:lnTo>
                  <a:lnTo>
                    <a:pt x="2429814" y="2446909"/>
                  </a:lnTo>
                  <a:lnTo>
                    <a:pt x="2426258" y="2443353"/>
                  </a:lnTo>
                  <a:close/>
                </a:path>
                <a:path w="2430145" h="3064510">
                  <a:moveTo>
                    <a:pt x="12331" y="2429332"/>
                  </a:moveTo>
                  <a:lnTo>
                    <a:pt x="3555" y="2429332"/>
                  </a:lnTo>
                  <a:lnTo>
                    <a:pt x="0" y="2432888"/>
                  </a:lnTo>
                  <a:lnTo>
                    <a:pt x="0" y="2489276"/>
                  </a:lnTo>
                  <a:lnTo>
                    <a:pt x="3555" y="2492832"/>
                  </a:lnTo>
                  <a:lnTo>
                    <a:pt x="12331" y="2492832"/>
                  </a:lnTo>
                  <a:lnTo>
                    <a:pt x="15875" y="2489276"/>
                  </a:lnTo>
                  <a:lnTo>
                    <a:pt x="15875" y="2432888"/>
                  </a:lnTo>
                  <a:lnTo>
                    <a:pt x="12331" y="2429332"/>
                  </a:lnTo>
                  <a:close/>
                </a:path>
                <a:path w="2430145" h="3064510">
                  <a:moveTo>
                    <a:pt x="2426258" y="2332228"/>
                  </a:moveTo>
                  <a:lnTo>
                    <a:pt x="2417495" y="2332228"/>
                  </a:lnTo>
                  <a:lnTo>
                    <a:pt x="2413939" y="2335784"/>
                  </a:lnTo>
                  <a:lnTo>
                    <a:pt x="2413939" y="2392172"/>
                  </a:lnTo>
                  <a:lnTo>
                    <a:pt x="2417495" y="2395728"/>
                  </a:lnTo>
                  <a:lnTo>
                    <a:pt x="2426258" y="2395728"/>
                  </a:lnTo>
                  <a:lnTo>
                    <a:pt x="2429814" y="2392172"/>
                  </a:lnTo>
                  <a:lnTo>
                    <a:pt x="2429814" y="2335784"/>
                  </a:lnTo>
                  <a:lnTo>
                    <a:pt x="2426258" y="2332228"/>
                  </a:lnTo>
                  <a:close/>
                </a:path>
                <a:path w="2430145" h="3064510">
                  <a:moveTo>
                    <a:pt x="12331" y="2318207"/>
                  </a:moveTo>
                  <a:lnTo>
                    <a:pt x="3555" y="2318207"/>
                  </a:lnTo>
                  <a:lnTo>
                    <a:pt x="0" y="2321763"/>
                  </a:lnTo>
                  <a:lnTo>
                    <a:pt x="0" y="2378151"/>
                  </a:lnTo>
                  <a:lnTo>
                    <a:pt x="3555" y="2381707"/>
                  </a:lnTo>
                  <a:lnTo>
                    <a:pt x="12331" y="2381707"/>
                  </a:lnTo>
                  <a:lnTo>
                    <a:pt x="15875" y="2378151"/>
                  </a:lnTo>
                  <a:lnTo>
                    <a:pt x="15875" y="2321763"/>
                  </a:lnTo>
                  <a:lnTo>
                    <a:pt x="12331" y="2318207"/>
                  </a:lnTo>
                  <a:close/>
                </a:path>
                <a:path w="2430145" h="3064510">
                  <a:moveTo>
                    <a:pt x="2426258" y="2221103"/>
                  </a:moveTo>
                  <a:lnTo>
                    <a:pt x="2417495" y="2221103"/>
                  </a:lnTo>
                  <a:lnTo>
                    <a:pt x="2413939" y="2224659"/>
                  </a:lnTo>
                  <a:lnTo>
                    <a:pt x="2413939" y="2281047"/>
                  </a:lnTo>
                  <a:lnTo>
                    <a:pt x="2417495" y="2284603"/>
                  </a:lnTo>
                  <a:lnTo>
                    <a:pt x="2426258" y="2284603"/>
                  </a:lnTo>
                  <a:lnTo>
                    <a:pt x="2429814" y="2281047"/>
                  </a:lnTo>
                  <a:lnTo>
                    <a:pt x="2429814" y="2224659"/>
                  </a:lnTo>
                  <a:lnTo>
                    <a:pt x="2426258" y="2221103"/>
                  </a:lnTo>
                  <a:close/>
                </a:path>
                <a:path w="2430145" h="3064510">
                  <a:moveTo>
                    <a:pt x="12331" y="2207082"/>
                  </a:moveTo>
                  <a:lnTo>
                    <a:pt x="3555" y="2207082"/>
                  </a:lnTo>
                  <a:lnTo>
                    <a:pt x="0" y="2210638"/>
                  </a:lnTo>
                  <a:lnTo>
                    <a:pt x="0" y="2267026"/>
                  </a:lnTo>
                  <a:lnTo>
                    <a:pt x="3555" y="2270582"/>
                  </a:lnTo>
                  <a:lnTo>
                    <a:pt x="12331" y="2270582"/>
                  </a:lnTo>
                  <a:lnTo>
                    <a:pt x="15875" y="2267026"/>
                  </a:lnTo>
                  <a:lnTo>
                    <a:pt x="15875" y="2210638"/>
                  </a:lnTo>
                  <a:lnTo>
                    <a:pt x="12331" y="2207082"/>
                  </a:lnTo>
                  <a:close/>
                </a:path>
                <a:path w="2430145" h="3064510">
                  <a:moveTo>
                    <a:pt x="2426258" y="2109978"/>
                  </a:moveTo>
                  <a:lnTo>
                    <a:pt x="2417495" y="2109978"/>
                  </a:lnTo>
                  <a:lnTo>
                    <a:pt x="2413939" y="2113534"/>
                  </a:lnTo>
                  <a:lnTo>
                    <a:pt x="2413939" y="2169922"/>
                  </a:lnTo>
                  <a:lnTo>
                    <a:pt x="2417495" y="2173478"/>
                  </a:lnTo>
                  <a:lnTo>
                    <a:pt x="2426258" y="2173478"/>
                  </a:lnTo>
                  <a:lnTo>
                    <a:pt x="2429814" y="2169922"/>
                  </a:lnTo>
                  <a:lnTo>
                    <a:pt x="2429814" y="2113534"/>
                  </a:lnTo>
                  <a:lnTo>
                    <a:pt x="2426258" y="2109978"/>
                  </a:lnTo>
                  <a:close/>
                </a:path>
                <a:path w="2430145" h="3064510">
                  <a:moveTo>
                    <a:pt x="12331" y="2095957"/>
                  </a:moveTo>
                  <a:lnTo>
                    <a:pt x="3555" y="2095957"/>
                  </a:lnTo>
                  <a:lnTo>
                    <a:pt x="0" y="2099513"/>
                  </a:lnTo>
                  <a:lnTo>
                    <a:pt x="0" y="2155901"/>
                  </a:lnTo>
                  <a:lnTo>
                    <a:pt x="3555" y="2159457"/>
                  </a:lnTo>
                  <a:lnTo>
                    <a:pt x="12331" y="2159457"/>
                  </a:lnTo>
                  <a:lnTo>
                    <a:pt x="15875" y="2155901"/>
                  </a:lnTo>
                  <a:lnTo>
                    <a:pt x="15875" y="2099513"/>
                  </a:lnTo>
                  <a:lnTo>
                    <a:pt x="12331" y="2095957"/>
                  </a:lnTo>
                  <a:close/>
                </a:path>
                <a:path w="2430145" h="3064510">
                  <a:moveTo>
                    <a:pt x="2426258" y="1998852"/>
                  </a:moveTo>
                  <a:lnTo>
                    <a:pt x="2417495" y="1998852"/>
                  </a:lnTo>
                  <a:lnTo>
                    <a:pt x="2413939" y="2002409"/>
                  </a:lnTo>
                  <a:lnTo>
                    <a:pt x="2413939" y="2058797"/>
                  </a:lnTo>
                  <a:lnTo>
                    <a:pt x="2417495" y="2062352"/>
                  </a:lnTo>
                  <a:lnTo>
                    <a:pt x="2426258" y="2062352"/>
                  </a:lnTo>
                  <a:lnTo>
                    <a:pt x="2429814" y="2058797"/>
                  </a:lnTo>
                  <a:lnTo>
                    <a:pt x="2429814" y="2002409"/>
                  </a:lnTo>
                  <a:lnTo>
                    <a:pt x="2426258" y="1998852"/>
                  </a:lnTo>
                  <a:close/>
                </a:path>
                <a:path w="2430145" h="3064510">
                  <a:moveTo>
                    <a:pt x="12331" y="1984832"/>
                  </a:moveTo>
                  <a:lnTo>
                    <a:pt x="3555" y="1984832"/>
                  </a:lnTo>
                  <a:lnTo>
                    <a:pt x="0" y="1988388"/>
                  </a:lnTo>
                  <a:lnTo>
                    <a:pt x="0" y="2044776"/>
                  </a:lnTo>
                  <a:lnTo>
                    <a:pt x="3555" y="2048332"/>
                  </a:lnTo>
                  <a:lnTo>
                    <a:pt x="12331" y="2048332"/>
                  </a:lnTo>
                  <a:lnTo>
                    <a:pt x="15875" y="2044776"/>
                  </a:lnTo>
                  <a:lnTo>
                    <a:pt x="15875" y="1988388"/>
                  </a:lnTo>
                  <a:lnTo>
                    <a:pt x="12331" y="1984832"/>
                  </a:lnTo>
                  <a:close/>
                </a:path>
                <a:path w="2430145" h="3064510">
                  <a:moveTo>
                    <a:pt x="2426258" y="1887727"/>
                  </a:moveTo>
                  <a:lnTo>
                    <a:pt x="2417495" y="1887727"/>
                  </a:lnTo>
                  <a:lnTo>
                    <a:pt x="2413939" y="1891284"/>
                  </a:lnTo>
                  <a:lnTo>
                    <a:pt x="2413939" y="1947672"/>
                  </a:lnTo>
                  <a:lnTo>
                    <a:pt x="2417495" y="1951227"/>
                  </a:lnTo>
                  <a:lnTo>
                    <a:pt x="2426258" y="1951227"/>
                  </a:lnTo>
                  <a:lnTo>
                    <a:pt x="2429814" y="1947672"/>
                  </a:lnTo>
                  <a:lnTo>
                    <a:pt x="2429814" y="1891284"/>
                  </a:lnTo>
                  <a:lnTo>
                    <a:pt x="2426258" y="1887727"/>
                  </a:lnTo>
                  <a:close/>
                </a:path>
                <a:path w="2430145" h="3064510">
                  <a:moveTo>
                    <a:pt x="12331" y="1873707"/>
                  </a:moveTo>
                  <a:lnTo>
                    <a:pt x="3555" y="1873707"/>
                  </a:lnTo>
                  <a:lnTo>
                    <a:pt x="0" y="1877263"/>
                  </a:lnTo>
                  <a:lnTo>
                    <a:pt x="0" y="1933651"/>
                  </a:lnTo>
                  <a:lnTo>
                    <a:pt x="3555" y="1937207"/>
                  </a:lnTo>
                  <a:lnTo>
                    <a:pt x="12331" y="1937207"/>
                  </a:lnTo>
                  <a:lnTo>
                    <a:pt x="15875" y="1933651"/>
                  </a:lnTo>
                  <a:lnTo>
                    <a:pt x="15875" y="1877263"/>
                  </a:lnTo>
                  <a:lnTo>
                    <a:pt x="12331" y="1873707"/>
                  </a:lnTo>
                  <a:close/>
                </a:path>
                <a:path w="2430145" h="3064510">
                  <a:moveTo>
                    <a:pt x="2426258" y="1776602"/>
                  </a:moveTo>
                  <a:lnTo>
                    <a:pt x="2417495" y="1776602"/>
                  </a:lnTo>
                  <a:lnTo>
                    <a:pt x="2413939" y="1780159"/>
                  </a:lnTo>
                  <a:lnTo>
                    <a:pt x="2413939" y="1836547"/>
                  </a:lnTo>
                  <a:lnTo>
                    <a:pt x="2417495" y="1840102"/>
                  </a:lnTo>
                  <a:lnTo>
                    <a:pt x="2426258" y="1840102"/>
                  </a:lnTo>
                  <a:lnTo>
                    <a:pt x="2429814" y="1836547"/>
                  </a:lnTo>
                  <a:lnTo>
                    <a:pt x="2429814" y="1780159"/>
                  </a:lnTo>
                  <a:lnTo>
                    <a:pt x="2426258" y="1776602"/>
                  </a:lnTo>
                  <a:close/>
                </a:path>
                <a:path w="2430145" h="3064510">
                  <a:moveTo>
                    <a:pt x="12331" y="1762582"/>
                  </a:moveTo>
                  <a:lnTo>
                    <a:pt x="3555" y="1762582"/>
                  </a:lnTo>
                  <a:lnTo>
                    <a:pt x="0" y="1766138"/>
                  </a:lnTo>
                  <a:lnTo>
                    <a:pt x="0" y="1822526"/>
                  </a:lnTo>
                  <a:lnTo>
                    <a:pt x="3555" y="1826082"/>
                  </a:lnTo>
                  <a:lnTo>
                    <a:pt x="12331" y="1826082"/>
                  </a:lnTo>
                  <a:lnTo>
                    <a:pt x="15875" y="1822526"/>
                  </a:lnTo>
                  <a:lnTo>
                    <a:pt x="15875" y="1766138"/>
                  </a:lnTo>
                  <a:lnTo>
                    <a:pt x="12331" y="1762582"/>
                  </a:lnTo>
                  <a:close/>
                </a:path>
                <a:path w="2430145" h="3064510">
                  <a:moveTo>
                    <a:pt x="2426258" y="1665477"/>
                  </a:moveTo>
                  <a:lnTo>
                    <a:pt x="2417495" y="1665477"/>
                  </a:lnTo>
                  <a:lnTo>
                    <a:pt x="2413939" y="1669034"/>
                  </a:lnTo>
                  <a:lnTo>
                    <a:pt x="2413939" y="1725422"/>
                  </a:lnTo>
                  <a:lnTo>
                    <a:pt x="2417495" y="1728977"/>
                  </a:lnTo>
                  <a:lnTo>
                    <a:pt x="2426258" y="1728977"/>
                  </a:lnTo>
                  <a:lnTo>
                    <a:pt x="2429814" y="1725422"/>
                  </a:lnTo>
                  <a:lnTo>
                    <a:pt x="2429814" y="1669034"/>
                  </a:lnTo>
                  <a:lnTo>
                    <a:pt x="2426258" y="1665477"/>
                  </a:lnTo>
                  <a:close/>
                </a:path>
                <a:path w="2430145" h="3064510">
                  <a:moveTo>
                    <a:pt x="12331" y="1651457"/>
                  </a:moveTo>
                  <a:lnTo>
                    <a:pt x="3555" y="1651457"/>
                  </a:lnTo>
                  <a:lnTo>
                    <a:pt x="0" y="1655013"/>
                  </a:lnTo>
                  <a:lnTo>
                    <a:pt x="0" y="1711401"/>
                  </a:lnTo>
                  <a:lnTo>
                    <a:pt x="3555" y="1714957"/>
                  </a:lnTo>
                  <a:lnTo>
                    <a:pt x="12331" y="1714957"/>
                  </a:lnTo>
                  <a:lnTo>
                    <a:pt x="15875" y="1711401"/>
                  </a:lnTo>
                  <a:lnTo>
                    <a:pt x="15875" y="1655013"/>
                  </a:lnTo>
                  <a:lnTo>
                    <a:pt x="12331" y="1651457"/>
                  </a:lnTo>
                  <a:close/>
                </a:path>
                <a:path w="2430145" h="3064510">
                  <a:moveTo>
                    <a:pt x="2426258" y="1554352"/>
                  </a:moveTo>
                  <a:lnTo>
                    <a:pt x="2417495" y="1554352"/>
                  </a:lnTo>
                  <a:lnTo>
                    <a:pt x="2413939" y="1557909"/>
                  </a:lnTo>
                  <a:lnTo>
                    <a:pt x="2413939" y="1614297"/>
                  </a:lnTo>
                  <a:lnTo>
                    <a:pt x="2417495" y="1617852"/>
                  </a:lnTo>
                  <a:lnTo>
                    <a:pt x="2426258" y="1617852"/>
                  </a:lnTo>
                  <a:lnTo>
                    <a:pt x="2429814" y="1614297"/>
                  </a:lnTo>
                  <a:lnTo>
                    <a:pt x="2429814" y="1557909"/>
                  </a:lnTo>
                  <a:lnTo>
                    <a:pt x="2426258" y="1554352"/>
                  </a:lnTo>
                  <a:close/>
                </a:path>
                <a:path w="2430145" h="3064510">
                  <a:moveTo>
                    <a:pt x="12331" y="1540332"/>
                  </a:moveTo>
                  <a:lnTo>
                    <a:pt x="3555" y="1540332"/>
                  </a:lnTo>
                  <a:lnTo>
                    <a:pt x="0" y="1543888"/>
                  </a:lnTo>
                  <a:lnTo>
                    <a:pt x="0" y="1600276"/>
                  </a:lnTo>
                  <a:lnTo>
                    <a:pt x="3555" y="1603832"/>
                  </a:lnTo>
                  <a:lnTo>
                    <a:pt x="12331" y="1603832"/>
                  </a:lnTo>
                  <a:lnTo>
                    <a:pt x="15875" y="1600276"/>
                  </a:lnTo>
                  <a:lnTo>
                    <a:pt x="15875" y="1543888"/>
                  </a:lnTo>
                  <a:lnTo>
                    <a:pt x="12331" y="1540332"/>
                  </a:lnTo>
                  <a:close/>
                </a:path>
                <a:path w="2430145" h="3064510">
                  <a:moveTo>
                    <a:pt x="2426258" y="1443227"/>
                  </a:moveTo>
                  <a:lnTo>
                    <a:pt x="2417495" y="1443227"/>
                  </a:lnTo>
                  <a:lnTo>
                    <a:pt x="2413939" y="1446784"/>
                  </a:lnTo>
                  <a:lnTo>
                    <a:pt x="2413939" y="1503172"/>
                  </a:lnTo>
                  <a:lnTo>
                    <a:pt x="2417495" y="1506727"/>
                  </a:lnTo>
                  <a:lnTo>
                    <a:pt x="2426258" y="1506727"/>
                  </a:lnTo>
                  <a:lnTo>
                    <a:pt x="2429814" y="1503172"/>
                  </a:lnTo>
                  <a:lnTo>
                    <a:pt x="2429814" y="1446784"/>
                  </a:lnTo>
                  <a:lnTo>
                    <a:pt x="2426258" y="1443227"/>
                  </a:lnTo>
                  <a:close/>
                </a:path>
                <a:path w="2430145" h="3064510">
                  <a:moveTo>
                    <a:pt x="12331" y="1429207"/>
                  </a:moveTo>
                  <a:lnTo>
                    <a:pt x="3555" y="1429207"/>
                  </a:lnTo>
                  <a:lnTo>
                    <a:pt x="0" y="1432763"/>
                  </a:lnTo>
                  <a:lnTo>
                    <a:pt x="0" y="1489151"/>
                  </a:lnTo>
                  <a:lnTo>
                    <a:pt x="3555" y="1492707"/>
                  </a:lnTo>
                  <a:lnTo>
                    <a:pt x="12331" y="1492707"/>
                  </a:lnTo>
                  <a:lnTo>
                    <a:pt x="15875" y="1489151"/>
                  </a:lnTo>
                  <a:lnTo>
                    <a:pt x="15875" y="1432763"/>
                  </a:lnTo>
                  <a:lnTo>
                    <a:pt x="12331" y="1429207"/>
                  </a:lnTo>
                  <a:close/>
                </a:path>
                <a:path w="2430145" h="3064510">
                  <a:moveTo>
                    <a:pt x="2426258" y="1332102"/>
                  </a:moveTo>
                  <a:lnTo>
                    <a:pt x="2417495" y="1332102"/>
                  </a:lnTo>
                  <a:lnTo>
                    <a:pt x="2413939" y="1335659"/>
                  </a:lnTo>
                  <a:lnTo>
                    <a:pt x="2413939" y="1392047"/>
                  </a:lnTo>
                  <a:lnTo>
                    <a:pt x="2417495" y="1395602"/>
                  </a:lnTo>
                  <a:lnTo>
                    <a:pt x="2426258" y="1395602"/>
                  </a:lnTo>
                  <a:lnTo>
                    <a:pt x="2429814" y="1392047"/>
                  </a:lnTo>
                  <a:lnTo>
                    <a:pt x="2429814" y="1335659"/>
                  </a:lnTo>
                  <a:lnTo>
                    <a:pt x="2426258" y="1332102"/>
                  </a:lnTo>
                  <a:close/>
                </a:path>
                <a:path w="2430145" h="3064510">
                  <a:moveTo>
                    <a:pt x="12331" y="1318082"/>
                  </a:moveTo>
                  <a:lnTo>
                    <a:pt x="3555" y="1318082"/>
                  </a:lnTo>
                  <a:lnTo>
                    <a:pt x="0" y="1321638"/>
                  </a:lnTo>
                  <a:lnTo>
                    <a:pt x="0" y="1378026"/>
                  </a:lnTo>
                  <a:lnTo>
                    <a:pt x="3555" y="1381582"/>
                  </a:lnTo>
                  <a:lnTo>
                    <a:pt x="12331" y="1381582"/>
                  </a:lnTo>
                  <a:lnTo>
                    <a:pt x="15875" y="1378026"/>
                  </a:lnTo>
                  <a:lnTo>
                    <a:pt x="15875" y="1321638"/>
                  </a:lnTo>
                  <a:lnTo>
                    <a:pt x="12331" y="1318082"/>
                  </a:lnTo>
                  <a:close/>
                </a:path>
                <a:path w="2430145" h="3064510">
                  <a:moveTo>
                    <a:pt x="2426258" y="1220977"/>
                  </a:moveTo>
                  <a:lnTo>
                    <a:pt x="2417495" y="1220977"/>
                  </a:lnTo>
                  <a:lnTo>
                    <a:pt x="2413939" y="1224534"/>
                  </a:lnTo>
                  <a:lnTo>
                    <a:pt x="2413939" y="1280922"/>
                  </a:lnTo>
                  <a:lnTo>
                    <a:pt x="2417495" y="1284477"/>
                  </a:lnTo>
                  <a:lnTo>
                    <a:pt x="2426258" y="1284477"/>
                  </a:lnTo>
                  <a:lnTo>
                    <a:pt x="2429814" y="1280922"/>
                  </a:lnTo>
                  <a:lnTo>
                    <a:pt x="2429814" y="1224534"/>
                  </a:lnTo>
                  <a:lnTo>
                    <a:pt x="2426258" y="1220977"/>
                  </a:lnTo>
                  <a:close/>
                </a:path>
                <a:path w="2430145" h="3064510">
                  <a:moveTo>
                    <a:pt x="12331" y="1206957"/>
                  </a:moveTo>
                  <a:lnTo>
                    <a:pt x="3555" y="1206957"/>
                  </a:lnTo>
                  <a:lnTo>
                    <a:pt x="0" y="1210513"/>
                  </a:lnTo>
                  <a:lnTo>
                    <a:pt x="0" y="1266901"/>
                  </a:lnTo>
                  <a:lnTo>
                    <a:pt x="3555" y="1270457"/>
                  </a:lnTo>
                  <a:lnTo>
                    <a:pt x="12331" y="1270457"/>
                  </a:lnTo>
                  <a:lnTo>
                    <a:pt x="15875" y="1266901"/>
                  </a:lnTo>
                  <a:lnTo>
                    <a:pt x="15875" y="1210513"/>
                  </a:lnTo>
                  <a:lnTo>
                    <a:pt x="12331" y="1206957"/>
                  </a:lnTo>
                  <a:close/>
                </a:path>
                <a:path w="2430145" h="3064510">
                  <a:moveTo>
                    <a:pt x="2426258" y="1109852"/>
                  </a:moveTo>
                  <a:lnTo>
                    <a:pt x="2417495" y="1109852"/>
                  </a:lnTo>
                  <a:lnTo>
                    <a:pt x="2413939" y="1113409"/>
                  </a:lnTo>
                  <a:lnTo>
                    <a:pt x="2413939" y="1169797"/>
                  </a:lnTo>
                  <a:lnTo>
                    <a:pt x="2417495" y="1173352"/>
                  </a:lnTo>
                  <a:lnTo>
                    <a:pt x="2426258" y="1173352"/>
                  </a:lnTo>
                  <a:lnTo>
                    <a:pt x="2429814" y="1169797"/>
                  </a:lnTo>
                  <a:lnTo>
                    <a:pt x="2429814" y="1113409"/>
                  </a:lnTo>
                  <a:lnTo>
                    <a:pt x="2426258" y="1109852"/>
                  </a:lnTo>
                  <a:close/>
                </a:path>
                <a:path w="2430145" h="3064510">
                  <a:moveTo>
                    <a:pt x="12331" y="1095832"/>
                  </a:moveTo>
                  <a:lnTo>
                    <a:pt x="3555" y="1095832"/>
                  </a:lnTo>
                  <a:lnTo>
                    <a:pt x="0" y="1099388"/>
                  </a:lnTo>
                  <a:lnTo>
                    <a:pt x="0" y="1155776"/>
                  </a:lnTo>
                  <a:lnTo>
                    <a:pt x="3555" y="1159332"/>
                  </a:lnTo>
                  <a:lnTo>
                    <a:pt x="12331" y="1159332"/>
                  </a:lnTo>
                  <a:lnTo>
                    <a:pt x="15875" y="1155776"/>
                  </a:lnTo>
                  <a:lnTo>
                    <a:pt x="15875" y="1099388"/>
                  </a:lnTo>
                  <a:lnTo>
                    <a:pt x="12331" y="1095832"/>
                  </a:lnTo>
                  <a:close/>
                </a:path>
                <a:path w="2430145" h="3064510">
                  <a:moveTo>
                    <a:pt x="2426258" y="998727"/>
                  </a:moveTo>
                  <a:lnTo>
                    <a:pt x="2417495" y="998727"/>
                  </a:lnTo>
                  <a:lnTo>
                    <a:pt x="2413939" y="1002284"/>
                  </a:lnTo>
                  <a:lnTo>
                    <a:pt x="2413939" y="1058672"/>
                  </a:lnTo>
                  <a:lnTo>
                    <a:pt x="2417495" y="1062227"/>
                  </a:lnTo>
                  <a:lnTo>
                    <a:pt x="2426258" y="1062227"/>
                  </a:lnTo>
                  <a:lnTo>
                    <a:pt x="2429814" y="1058672"/>
                  </a:lnTo>
                  <a:lnTo>
                    <a:pt x="2429814" y="1002284"/>
                  </a:lnTo>
                  <a:lnTo>
                    <a:pt x="2426258" y="998727"/>
                  </a:lnTo>
                  <a:close/>
                </a:path>
                <a:path w="2430145" h="3064510">
                  <a:moveTo>
                    <a:pt x="12331" y="984707"/>
                  </a:moveTo>
                  <a:lnTo>
                    <a:pt x="3555" y="984707"/>
                  </a:lnTo>
                  <a:lnTo>
                    <a:pt x="0" y="988263"/>
                  </a:lnTo>
                  <a:lnTo>
                    <a:pt x="0" y="1044651"/>
                  </a:lnTo>
                  <a:lnTo>
                    <a:pt x="3555" y="1048207"/>
                  </a:lnTo>
                  <a:lnTo>
                    <a:pt x="12331" y="1048207"/>
                  </a:lnTo>
                  <a:lnTo>
                    <a:pt x="15875" y="1044651"/>
                  </a:lnTo>
                  <a:lnTo>
                    <a:pt x="15875" y="988263"/>
                  </a:lnTo>
                  <a:lnTo>
                    <a:pt x="12331" y="984707"/>
                  </a:lnTo>
                  <a:close/>
                </a:path>
                <a:path w="2430145" h="3064510">
                  <a:moveTo>
                    <a:pt x="2426258" y="887602"/>
                  </a:moveTo>
                  <a:lnTo>
                    <a:pt x="2417495" y="887602"/>
                  </a:lnTo>
                  <a:lnTo>
                    <a:pt x="2413939" y="891159"/>
                  </a:lnTo>
                  <a:lnTo>
                    <a:pt x="2413939" y="947547"/>
                  </a:lnTo>
                  <a:lnTo>
                    <a:pt x="2417495" y="951102"/>
                  </a:lnTo>
                  <a:lnTo>
                    <a:pt x="2426258" y="951102"/>
                  </a:lnTo>
                  <a:lnTo>
                    <a:pt x="2429814" y="947547"/>
                  </a:lnTo>
                  <a:lnTo>
                    <a:pt x="2429814" y="891159"/>
                  </a:lnTo>
                  <a:lnTo>
                    <a:pt x="2426258" y="887602"/>
                  </a:lnTo>
                  <a:close/>
                </a:path>
                <a:path w="2430145" h="3064510">
                  <a:moveTo>
                    <a:pt x="12331" y="873582"/>
                  </a:moveTo>
                  <a:lnTo>
                    <a:pt x="3555" y="873582"/>
                  </a:lnTo>
                  <a:lnTo>
                    <a:pt x="0" y="877138"/>
                  </a:lnTo>
                  <a:lnTo>
                    <a:pt x="0" y="933526"/>
                  </a:lnTo>
                  <a:lnTo>
                    <a:pt x="3555" y="937082"/>
                  </a:lnTo>
                  <a:lnTo>
                    <a:pt x="12331" y="937082"/>
                  </a:lnTo>
                  <a:lnTo>
                    <a:pt x="15875" y="933526"/>
                  </a:lnTo>
                  <a:lnTo>
                    <a:pt x="15875" y="877138"/>
                  </a:lnTo>
                  <a:lnTo>
                    <a:pt x="12331" y="873582"/>
                  </a:lnTo>
                  <a:close/>
                </a:path>
                <a:path w="2430145" h="3064510">
                  <a:moveTo>
                    <a:pt x="2426258" y="776477"/>
                  </a:moveTo>
                  <a:lnTo>
                    <a:pt x="2417495" y="776477"/>
                  </a:lnTo>
                  <a:lnTo>
                    <a:pt x="2413939" y="780034"/>
                  </a:lnTo>
                  <a:lnTo>
                    <a:pt x="2413939" y="836422"/>
                  </a:lnTo>
                  <a:lnTo>
                    <a:pt x="2417495" y="839977"/>
                  </a:lnTo>
                  <a:lnTo>
                    <a:pt x="2426258" y="839977"/>
                  </a:lnTo>
                  <a:lnTo>
                    <a:pt x="2429814" y="836422"/>
                  </a:lnTo>
                  <a:lnTo>
                    <a:pt x="2429814" y="780034"/>
                  </a:lnTo>
                  <a:lnTo>
                    <a:pt x="2426258" y="776477"/>
                  </a:lnTo>
                  <a:close/>
                </a:path>
                <a:path w="2430145" h="3064510">
                  <a:moveTo>
                    <a:pt x="12331" y="762457"/>
                  </a:moveTo>
                  <a:lnTo>
                    <a:pt x="3555" y="762457"/>
                  </a:lnTo>
                  <a:lnTo>
                    <a:pt x="0" y="766013"/>
                  </a:lnTo>
                  <a:lnTo>
                    <a:pt x="0" y="822401"/>
                  </a:lnTo>
                  <a:lnTo>
                    <a:pt x="3555" y="825957"/>
                  </a:lnTo>
                  <a:lnTo>
                    <a:pt x="12331" y="825957"/>
                  </a:lnTo>
                  <a:lnTo>
                    <a:pt x="15875" y="822401"/>
                  </a:lnTo>
                  <a:lnTo>
                    <a:pt x="15875" y="766013"/>
                  </a:lnTo>
                  <a:lnTo>
                    <a:pt x="12331" y="762457"/>
                  </a:lnTo>
                  <a:close/>
                </a:path>
                <a:path w="2430145" h="3064510">
                  <a:moveTo>
                    <a:pt x="2426258" y="665352"/>
                  </a:moveTo>
                  <a:lnTo>
                    <a:pt x="2417495" y="665352"/>
                  </a:lnTo>
                  <a:lnTo>
                    <a:pt x="2413939" y="668909"/>
                  </a:lnTo>
                  <a:lnTo>
                    <a:pt x="2413939" y="725297"/>
                  </a:lnTo>
                  <a:lnTo>
                    <a:pt x="2417495" y="728852"/>
                  </a:lnTo>
                  <a:lnTo>
                    <a:pt x="2426258" y="728852"/>
                  </a:lnTo>
                  <a:lnTo>
                    <a:pt x="2429814" y="725297"/>
                  </a:lnTo>
                  <a:lnTo>
                    <a:pt x="2429814" y="668909"/>
                  </a:lnTo>
                  <a:lnTo>
                    <a:pt x="2426258" y="665352"/>
                  </a:lnTo>
                  <a:close/>
                </a:path>
                <a:path w="2430145" h="3064510">
                  <a:moveTo>
                    <a:pt x="12331" y="651332"/>
                  </a:moveTo>
                  <a:lnTo>
                    <a:pt x="3555" y="651332"/>
                  </a:lnTo>
                  <a:lnTo>
                    <a:pt x="0" y="654888"/>
                  </a:lnTo>
                  <a:lnTo>
                    <a:pt x="0" y="711276"/>
                  </a:lnTo>
                  <a:lnTo>
                    <a:pt x="3555" y="714832"/>
                  </a:lnTo>
                  <a:lnTo>
                    <a:pt x="12331" y="714832"/>
                  </a:lnTo>
                  <a:lnTo>
                    <a:pt x="15875" y="711276"/>
                  </a:lnTo>
                  <a:lnTo>
                    <a:pt x="15875" y="654888"/>
                  </a:lnTo>
                  <a:lnTo>
                    <a:pt x="12331" y="651332"/>
                  </a:lnTo>
                  <a:close/>
                </a:path>
                <a:path w="2430145" h="3064510">
                  <a:moveTo>
                    <a:pt x="2426258" y="554227"/>
                  </a:moveTo>
                  <a:lnTo>
                    <a:pt x="2417495" y="554227"/>
                  </a:lnTo>
                  <a:lnTo>
                    <a:pt x="2413939" y="557784"/>
                  </a:lnTo>
                  <a:lnTo>
                    <a:pt x="2413939" y="614172"/>
                  </a:lnTo>
                  <a:lnTo>
                    <a:pt x="2417495" y="617727"/>
                  </a:lnTo>
                  <a:lnTo>
                    <a:pt x="2426258" y="617727"/>
                  </a:lnTo>
                  <a:lnTo>
                    <a:pt x="2429814" y="614172"/>
                  </a:lnTo>
                  <a:lnTo>
                    <a:pt x="2429814" y="557784"/>
                  </a:lnTo>
                  <a:lnTo>
                    <a:pt x="2426258" y="554227"/>
                  </a:lnTo>
                  <a:close/>
                </a:path>
                <a:path w="2430145" h="3064510">
                  <a:moveTo>
                    <a:pt x="12331" y="540207"/>
                  </a:moveTo>
                  <a:lnTo>
                    <a:pt x="3555" y="540207"/>
                  </a:lnTo>
                  <a:lnTo>
                    <a:pt x="0" y="543763"/>
                  </a:lnTo>
                  <a:lnTo>
                    <a:pt x="0" y="600151"/>
                  </a:lnTo>
                  <a:lnTo>
                    <a:pt x="3555" y="603707"/>
                  </a:lnTo>
                  <a:lnTo>
                    <a:pt x="12331" y="603707"/>
                  </a:lnTo>
                  <a:lnTo>
                    <a:pt x="15875" y="600151"/>
                  </a:lnTo>
                  <a:lnTo>
                    <a:pt x="15875" y="543763"/>
                  </a:lnTo>
                  <a:lnTo>
                    <a:pt x="12331" y="540207"/>
                  </a:lnTo>
                  <a:close/>
                </a:path>
                <a:path w="2430145" h="3064510">
                  <a:moveTo>
                    <a:pt x="2426258" y="443102"/>
                  </a:moveTo>
                  <a:lnTo>
                    <a:pt x="2417495" y="443102"/>
                  </a:lnTo>
                  <a:lnTo>
                    <a:pt x="2413939" y="446659"/>
                  </a:lnTo>
                  <a:lnTo>
                    <a:pt x="2413939" y="503047"/>
                  </a:lnTo>
                  <a:lnTo>
                    <a:pt x="2417495" y="506602"/>
                  </a:lnTo>
                  <a:lnTo>
                    <a:pt x="2426258" y="506602"/>
                  </a:lnTo>
                  <a:lnTo>
                    <a:pt x="2429814" y="503047"/>
                  </a:lnTo>
                  <a:lnTo>
                    <a:pt x="2429814" y="446659"/>
                  </a:lnTo>
                  <a:lnTo>
                    <a:pt x="2426258" y="443102"/>
                  </a:lnTo>
                  <a:close/>
                </a:path>
                <a:path w="2430145" h="3064510">
                  <a:moveTo>
                    <a:pt x="12331" y="429082"/>
                  </a:moveTo>
                  <a:lnTo>
                    <a:pt x="3555" y="429082"/>
                  </a:lnTo>
                  <a:lnTo>
                    <a:pt x="0" y="432638"/>
                  </a:lnTo>
                  <a:lnTo>
                    <a:pt x="0" y="489026"/>
                  </a:lnTo>
                  <a:lnTo>
                    <a:pt x="3555" y="492582"/>
                  </a:lnTo>
                  <a:lnTo>
                    <a:pt x="12331" y="492582"/>
                  </a:lnTo>
                  <a:lnTo>
                    <a:pt x="15875" y="489026"/>
                  </a:lnTo>
                  <a:lnTo>
                    <a:pt x="15875" y="432638"/>
                  </a:lnTo>
                  <a:lnTo>
                    <a:pt x="12331" y="429082"/>
                  </a:lnTo>
                  <a:close/>
                </a:path>
                <a:path w="2430145" h="3064510">
                  <a:moveTo>
                    <a:pt x="2426258" y="331977"/>
                  </a:moveTo>
                  <a:lnTo>
                    <a:pt x="2417495" y="331977"/>
                  </a:lnTo>
                  <a:lnTo>
                    <a:pt x="2413939" y="335534"/>
                  </a:lnTo>
                  <a:lnTo>
                    <a:pt x="2413939" y="391922"/>
                  </a:lnTo>
                  <a:lnTo>
                    <a:pt x="2417495" y="395477"/>
                  </a:lnTo>
                  <a:lnTo>
                    <a:pt x="2426258" y="395477"/>
                  </a:lnTo>
                  <a:lnTo>
                    <a:pt x="2429814" y="391922"/>
                  </a:lnTo>
                  <a:lnTo>
                    <a:pt x="2429814" y="335534"/>
                  </a:lnTo>
                  <a:lnTo>
                    <a:pt x="2426258" y="331977"/>
                  </a:lnTo>
                  <a:close/>
                </a:path>
                <a:path w="2430145" h="3064510">
                  <a:moveTo>
                    <a:pt x="12331" y="317957"/>
                  </a:moveTo>
                  <a:lnTo>
                    <a:pt x="3555" y="317957"/>
                  </a:lnTo>
                  <a:lnTo>
                    <a:pt x="0" y="321513"/>
                  </a:lnTo>
                  <a:lnTo>
                    <a:pt x="0" y="377901"/>
                  </a:lnTo>
                  <a:lnTo>
                    <a:pt x="3555" y="381457"/>
                  </a:lnTo>
                  <a:lnTo>
                    <a:pt x="12331" y="381457"/>
                  </a:lnTo>
                  <a:lnTo>
                    <a:pt x="15875" y="377901"/>
                  </a:lnTo>
                  <a:lnTo>
                    <a:pt x="15875" y="321513"/>
                  </a:lnTo>
                  <a:lnTo>
                    <a:pt x="12331" y="317957"/>
                  </a:lnTo>
                  <a:close/>
                </a:path>
                <a:path w="2430145" h="3064510">
                  <a:moveTo>
                    <a:pt x="2426258" y="220852"/>
                  </a:moveTo>
                  <a:lnTo>
                    <a:pt x="2417495" y="220852"/>
                  </a:lnTo>
                  <a:lnTo>
                    <a:pt x="2413939" y="224409"/>
                  </a:lnTo>
                  <a:lnTo>
                    <a:pt x="2413939" y="280797"/>
                  </a:lnTo>
                  <a:lnTo>
                    <a:pt x="2417495" y="284352"/>
                  </a:lnTo>
                  <a:lnTo>
                    <a:pt x="2426258" y="284352"/>
                  </a:lnTo>
                  <a:lnTo>
                    <a:pt x="2429814" y="280797"/>
                  </a:lnTo>
                  <a:lnTo>
                    <a:pt x="2429814" y="224409"/>
                  </a:lnTo>
                  <a:lnTo>
                    <a:pt x="2426258" y="220852"/>
                  </a:lnTo>
                  <a:close/>
                </a:path>
                <a:path w="2430145" h="3064510">
                  <a:moveTo>
                    <a:pt x="12331" y="206832"/>
                  </a:moveTo>
                  <a:lnTo>
                    <a:pt x="3555" y="206832"/>
                  </a:lnTo>
                  <a:lnTo>
                    <a:pt x="0" y="210388"/>
                  </a:lnTo>
                  <a:lnTo>
                    <a:pt x="0" y="266776"/>
                  </a:lnTo>
                  <a:lnTo>
                    <a:pt x="3555" y="270332"/>
                  </a:lnTo>
                  <a:lnTo>
                    <a:pt x="12331" y="270332"/>
                  </a:lnTo>
                  <a:lnTo>
                    <a:pt x="15875" y="266776"/>
                  </a:lnTo>
                  <a:lnTo>
                    <a:pt x="15875" y="210388"/>
                  </a:lnTo>
                  <a:lnTo>
                    <a:pt x="12331" y="206832"/>
                  </a:lnTo>
                  <a:close/>
                </a:path>
                <a:path w="2430145" h="3064510">
                  <a:moveTo>
                    <a:pt x="2426258" y="109727"/>
                  </a:moveTo>
                  <a:lnTo>
                    <a:pt x="2417495" y="109727"/>
                  </a:lnTo>
                  <a:lnTo>
                    <a:pt x="2413939" y="113284"/>
                  </a:lnTo>
                  <a:lnTo>
                    <a:pt x="2413939" y="169672"/>
                  </a:lnTo>
                  <a:lnTo>
                    <a:pt x="2417495" y="173227"/>
                  </a:lnTo>
                  <a:lnTo>
                    <a:pt x="2426258" y="173227"/>
                  </a:lnTo>
                  <a:lnTo>
                    <a:pt x="2429814" y="169672"/>
                  </a:lnTo>
                  <a:lnTo>
                    <a:pt x="2429814" y="113284"/>
                  </a:lnTo>
                  <a:lnTo>
                    <a:pt x="2426258" y="109727"/>
                  </a:lnTo>
                  <a:close/>
                </a:path>
                <a:path w="2430145" h="3064510">
                  <a:moveTo>
                    <a:pt x="12331" y="95707"/>
                  </a:moveTo>
                  <a:lnTo>
                    <a:pt x="3555" y="95707"/>
                  </a:lnTo>
                  <a:lnTo>
                    <a:pt x="0" y="99263"/>
                  </a:lnTo>
                  <a:lnTo>
                    <a:pt x="0" y="155651"/>
                  </a:lnTo>
                  <a:lnTo>
                    <a:pt x="3555" y="159207"/>
                  </a:lnTo>
                  <a:lnTo>
                    <a:pt x="12331" y="159207"/>
                  </a:lnTo>
                  <a:lnTo>
                    <a:pt x="15875" y="155651"/>
                  </a:lnTo>
                  <a:lnTo>
                    <a:pt x="15875" y="99263"/>
                  </a:lnTo>
                  <a:lnTo>
                    <a:pt x="12331" y="95707"/>
                  </a:lnTo>
                  <a:close/>
                </a:path>
                <a:path w="2430145" h="3064510">
                  <a:moveTo>
                    <a:pt x="2426258" y="0"/>
                  </a:moveTo>
                  <a:lnTo>
                    <a:pt x="2416098" y="0"/>
                  </a:lnTo>
                  <a:lnTo>
                    <a:pt x="2412555" y="3555"/>
                  </a:lnTo>
                  <a:lnTo>
                    <a:pt x="2412555" y="7937"/>
                  </a:lnTo>
                  <a:lnTo>
                    <a:pt x="2413939" y="11302"/>
                  </a:lnTo>
                  <a:lnTo>
                    <a:pt x="2413939" y="58547"/>
                  </a:lnTo>
                  <a:lnTo>
                    <a:pt x="2417495" y="62102"/>
                  </a:lnTo>
                  <a:lnTo>
                    <a:pt x="2426258" y="62102"/>
                  </a:lnTo>
                  <a:lnTo>
                    <a:pt x="2429814" y="58547"/>
                  </a:lnTo>
                  <a:lnTo>
                    <a:pt x="2429814" y="3555"/>
                  </a:lnTo>
                  <a:lnTo>
                    <a:pt x="2426258" y="0"/>
                  </a:lnTo>
                  <a:close/>
                </a:path>
                <a:path w="2430145" h="3064510">
                  <a:moveTo>
                    <a:pt x="2361374" y="0"/>
                  </a:moveTo>
                  <a:lnTo>
                    <a:pt x="2304973" y="0"/>
                  </a:lnTo>
                  <a:lnTo>
                    <a:pt x="2301417" y="3555"/>
                  </a:lnTo>
                  <a:lnTo>
                    <a:pt x="2301417" y="12318"/>
                  </a:lnTo>
                  <a:lnTo>
                    <a:pt x="2304973" y="15875"/>
                  </a:lnTo>
                  <a:lnTo>
                    <a:pt x="2361374" y="15875"/>
                  </a:lnTo>
                  <a:lnTo>
                    <a:pt x="2364917" y="12318"/>
                  </a:lnTo>
                  <a:lnTo>
                    <a:pt x="2364917" y="3555"/>
                  </a:lnTo>
                  <a:lnTo>
                    <a:pt x="2361374" y="0"/>
                  </a:lnTo>
                  <a:close/>
                </a:path>
                <a:path w="2430145" h="3064510">
                  <a:moveTo>
                    <a:pt x="2250249" y="0"/>
                  </a:moveTo>
                  <a:lnTo>
                    <a:pt x="2193848" y="0"/>
                  </a:lnTo>
                  <a:lnTo>
                    <a:pt x="2190305" y="3555"/>
                  </a:lnTo>
                  <a:lnTo>
                    <a:pt x="2190305" y="12318"/>
                  </a:lnTo>
                  <a:lnTo>
                    <a:pt x="2193848" y="15875"/>
                  </a:lnTo>
                  <a:lnTo>
                    <a:pt x="2250249" y="15875"/>
                  </a:lnTo>
                  <a:lnTo>
                    <a:pt x="2253805" y="12318"/>
                  </a:lnTo>
                  <a:lnTo>
                    <a:pt x="2253805" y="3555"/>
                  </a:lnTo>
                  <a:lnTo>
                    <a:pt x="2250249" y="0"/>
                  </a:lnTo>
                  <a:close/>
                </a:path>
                <a:path w="2430145" h="3064510">
                  <a:moveTo>
                    <a:pt x="2139124" y="0"/>
                  </a:moveTo>
                  <a:lnTo>
                    <a:pt x="2082723" y="0"/>
                  </a:lnTo>
                  <a:lnTo>
                    <a:pt x="2079167" y="3555"/>
                  </a:lnTo>
                  <a:lnTo>
                    <a:pt x="2079167" y="12318"/>
                  </a:lnTo>
                  <a:lnTo>
                    <a:pt x="2082723" y="15875"/>
                  </a:lnTo>
                  <a:lnTo>
                    <a:pt x="2139124" y="15875"/>
                  </a:lnTo>
                  <a:lnTo>
                    <a:pt x="2142667" y="12318"/>
                  </a:lnTo>
                  <a:lnTo>
                    <a:pt x="2142667" y="3555"/>
                  </a:lnTo>
                  <a:lnTo>
                    <a:pt x="2139124" y="0"/>
                  </a:lnTo>
                  <a:close/>
                </a:path>
                <a:path w="2430145" h="3064510">
                  <a:moveTo>
                    <a:pt x="2027999" y="0"/>
                  </a:moveTo>
                  <a:lnTo>
                    <a:pt x="1971598" y="0"/>
                  </a:lnTo>
                  <a:lnTo>
                    <a:pt x="1968042" y="3555"/>
                  </a:lnTo>
                  <a:lnTo>
                    <a:pt x="1968042" y="12318"/>
                  </a:lnTo>
                  <a:lnTo>
                    <a:pt x="1971598" y="15875"/>
                  </a:lnTo>
                  <a:lnTo>
                    <a:pt x="2027999" y="15875"/>
                  </a:lnTo>
                  <a:lnTo>
                    <a:pt x="2031555" y="12318"/>
                  </a:lnTo>
                  <a:lnTo>
                    <a:pt x="2031555" y="3555"/>
                  </a:lnTo>
                  <a:lnTo>
                    <a:pt x="2027999" y="0"/>
                  </a:lnTo>
                  <a:close/>
                </a:path>
                <a:path w="2430145" h="3064510">
                  <a:moveTo>
                    <a:pt x="1916874" y="0"/>
                  </a:moveTo>
                  <a:lnTo>
                    <a:pt x="1860473" y="0"/>
                  </a:lnTo>
                  <a:lnTo>
                    <a:pt x="1856917" y="3555"/>
                  </a:lnTo>
                  <a:lnTo>
                    <a:pt x="1856917" y="12318"/>
                  </a:lnTo>
                  <a:lnTo>
                    <a:pt x="1860473" y="15875"/>
                  </a:lnTo>
                  <a:lnTo>
                    <a:pt x="1916874" y="15875"/>
                  </a:lnTo>
                  <a:lnTo>
                    <a:pt x="1920417" y="12318"/>
                  </a:lnTo>
                  <a:lnTo>
                    <a:pt x="1920417" y="3555"/>
                  </a:lnTo>
                  <a:lnTo>
                    <a:pt x="1916874" y="0"/>
                  </a:lnTo>
                  <a:close/>
                </a:path>
                <a:path w="2430145" h="3064510">
                  <a:moveTo>
                    <a:pt x="1805749" y="0"/>
                  </a:moveTo>
                  <a:lnTo>
                    <a:pt x="1749348" y="0"/>
                  </a:lnTo>
                  <a:lnTo>
                    <a:pt x="1745805" y="3555"/>
                  </a:lnTo>
                  <a:lnTo>
                    <a:pt x="1745805" y="12318"/>
                  </a:lnTo>
                  <a:lnTo>
                    <a:pt x="1749348" y="15875"/>
                  </a:lnTo>
                  <a:lnTo>
                    <a:pt x="1805749" y="15875"/>
                  </a:lnTo>
                  <a:lnTo>
                    <a:pt x="1809292" y="12318"/>
                  </a:lnTo>
                  <a:lnTo>
                    <a:pt x="1809292" y="3555"/>
                  </a:lnTo>
                  <a:lnTo>
                    <a:pt x="1805749" y="0"/>
                  </a:lnTo>
                  <a:close/>
                </a:path>
                <a:path w="2430145" h="3064510">
                  <a:moveTo>
                    <a:pt x="1694624" y="0"/>
                  </a:moveTo>
                  <a:lnTo>
                    <a:pt x="1638223" y="0"/>
                  </a:lnTo>
                  <a:lnTo>
                    <a:pt x="1634667" y="3555"/>
                  </a:lnTo>
                  <a:lnTo>
                    <a:pt x="1634667" y="12318"/>
                  </a:lnTo>
                  <a:lnTo>
                    <a:pt x="1638223" y="15875"/>
                  </a:lnTo>
                  <a:lnTo>
                    <a:pt x="1694624" y="15875"/>
                  </a:lnTo>
                  <a:lnTo>
                    <a:pt x="1698167" y="12318"/>
                  </a:lnTo>
                  <a:lnTo>
                    <a:pt x="1698167" y="3555"/>
                  </a:lnTo>
                  <a:lnTo>
                    <a:pt x="1694624" y="0"/>
                  </a:lnTo>
                  <a:close/>
                </a:path>
                <a:path w="2430145" h="3064510">
                  <a:moveTo>
                    <a:pt x="1583499" y="0"/>
                  </a:moveTo>
                  <a:lnTo>
                    <a:pt x="1527098" y="0"/>
                  </a:lnTo>
                  <a:lnTo>
                    <a:pt x="1523555" y="3555"/>
                  </a:lnTo>
                  <a:lnTo>
                    <a:pt x="1523555" y="12318"/>
                  </a:lnTo>
                  <a:lnTo>
                    <a:pt x="1527098" y="15875"/>
                  </a:lnTo>
                  <a:lnTo>
                    <a:pt x="1583499" y="15875"/>
                  </a:lnTo>
                  <a:lnTo>
                    <a:pt x="1587055" y="12318"/>
                  </a:lnTo>
                  <a:lnTo>
                    <a:pt x="1587055" y="3555"/>
                  </a:lnTo>
                  <a:lnTo>
                    <a:pt x="1583499" y="0"/>
                  </a:lnTo>
                  <a:close/>
                </a:path>
                <a:path w="2430145" h="3064510">
                  <a:moveTo>
                    <a:pt x="1472374" y="0"/>
                  </a:moveTo>
                  <a:lnTo>
                    <a:pt x="1415973" y="0"/>
                  </a:lnTo>
                  <a:lnTo>
                    <a:pt x="1412417" y="3555"/>
                  </a:lnTo>
                  <a:lnTo>
                    <a:pt x="1412417" y="12318"/>
                  </a:lnTo>
                  <a:lnTo>
                    <a:pt x="1415973" y="15875"/>
                  </a:lnTo>
                  <a:lnTo>
                    <a:pt x="1472374" y="15875"/>
                  </a:lnTo>
                  <a:lnTo>
                    <a:pt x="1475917" y="12318"/>
                  </a:lnTo>
                  <a:lnTo>
                    <a:pt x="1475917" y="3555"/>
                  </a:lnTo>
                  <a:lnTo>
                    <a:pt x="1472374" y="0"/>
                  </a:lnTo>
                  <a:close/>
                </a:path>
                <a:path w="2430145" h="3064510">
                  <a:moveTo>
                    <a:pt x="1361249" y="0"/>
                  </a:moveTo>
                  <a:lnTo>
                    <a:pt x="1304848" y="0"/>
                  </a:lnTo>
                  <a:lnTo>
                    <a:pt x="1301305" y="3555"/>
                  </a:lnTo>
                  <a:lnTo>
                    <a:pt x="1301305" y="12318"/>
                  </a:lnTo>
                  <a:lnTo>
                    <a:pt x="1304848" y="15875"/>
                  </a:lnTo>
                  <a:lnTo>
                    <a:pt x="1361249" y="15875"/>
                  </a:lnTo>
                  <a:lnTo>
                    <a:pt x="1364805" y="12318"/>
                  </a:lnTo>
                  <a:lnTo>
                    <a:pt x="1364805" y="3555"/>
                  </a:lnTo>
                  <a:lnTo>
                    <a:pt x="1361249" y="0"/>
                  </a:lnTo>
                  <a:close/>
                </a:path>
                <a:path w="2430145" h="3064510">
                  <a:moveTo>
                    <a:pt x="1250124" y="0"/>
                  </a:moveTo>
                  <a:lnTo>
                    <a:pt x="1193723" y="0"/>
                  </a:lnTo>
                  <a:lnTo>
                    <a:pt x="1190167" y="3555"/>
                  </a:lnTo>
                  <a:lnTo>
                    <a:pt x="1190167" y="12318"/>
                  </a:lnTo>
                  <a:lnTo>
                    <a:pt x="1193723" y="15875"/>
                  </a:lnTo>
                  <a:lnTo>
                    <a:pt x="1250124" y="15875"/>
                  </a:lnTo>
                  <a:lnTo>
                    <a:pt x="1253667" y="12318"/>
                  </a:lnTo>
                  <a:lnTo>
                    <a:pt x="1253667" y="3555"/>
                  </a:lnTo>
                  <a:lnTo>
                    <a:pt x="1250124" y="0"/>
                  </a:lnTo>
                  <a:close/>
                </a:path>
                <a:path w="2430145" h="3064510">
                  <a:moveTo>
                    <a:pt x="1138999" y="0"/>
                  </a:moveTo>
                  <a:lnTo>
                    <a:pt x="1082598" y="0"/>
                  </a:lnTo>
                  <a:lnTo>
                    <a:pt x="1079055" y="3555"/>
                  </a:lnTo>
                  <a:lnTo>
                    <a:pt x="1079055" y="12318"/>
                  </a:lnTo>
                  <a:lnTo>
                    <a:pt x="1082598" y="15875"/>
                  </a:lnTo>
                  <a:lnTo>
                    <a:pt x="1138999" y="15875"/>
                  </a:lnTo>
                  <a:lnTo>
                    <a:pt x="1142555" y="12318"/>
                  </a:lnTo>
                  <a:lnTo>
                    <a:pt x="1142555" y="3555"/>
                  </a:lnTo>
                  <a:lnTo>
                    <a:pt x="1138999" y="0"/>
                  </a:lnTo>
                  <a:close/>
                </a:path>
                <a:path w="2430145" h="3064510">
                  <a:moveTo>
                    <a:pt x="1027874" y="0"/>
                  </a:moveTo>
                  <a:lnTo>
                    <a:pt x="971473" y="0"/>
                  </a:lnTo>
                  <a:lnTo>
                    <a:pt x="967917" y="3555"/>
                  </a:lnTo>
                  <a:lnTo>
                    <a:pt x="967917" y="12318"/>
                  </a:lnTo>
                  <a:lnTo>
                    <a:pt x="971473" y="15875"/>
                  </a:lnTo>
                  <a:lnTo>
                    <a:pt x="1027874" y="15875"/>
                  </a:lnTo>
                  <a:lnTo>
                    <a:pt x="1031417" y="12318"/>
                  </a:lnTo>
                  <a:lnTo>
                    <a:pt x="1031417" y="3555"/>
                  </a:lnTo>
                  <a:lnTo>
                    <a:pt x="1027874" y="0"/>
                  </a:lnTo>
                  <a:close/>
                </a:path>
                <a:path w="2430145" h="3064510">
                  <a:moveTo>
                    <a:pt x="916749" y="0"/>
                  </a:moveTo>
                  <a:lnTo>
                    <a:pt x="860348" y="0"/>
                  </a:lnTo>
                  <a:lnTo>
                    <a:pt x="856792" y="3555"/>
                  </a:lnTo>
                  <a:lnTo>
                    <a:pt x="856792" y="12318"/>
                  </a:lnTo>
                  <a:lnTo>
                    <a:pt x="860348" y="15875"/>
                  </a:lnTo>
                  <a:lnTo>
                    <a:pt x="916749" y="15875"/>
                  </a:lnTo>
                  <a:lnTo>
                    <a:pt x="920305" y="12318"/>
                  </a:lnTo>
                  <a:lnTo>
                    <a:pt x="920305" y="3555"/>
                  </a:lnTo>
                  <a:lnTo>
                    <a:pt x="916749" y="0"/>
                  </a:lnTo>
                  <a:close/>
                </a:path>
                <a:path w="2430145" h="3064510">
                  <a:moveTo>
                    <a:pt x="805624" y="0"/>
                  </a:moveTo>
                  <a:lnTo>
                    <a:pt x="749223" y="0"/>
                  </a:lnTo>
                  <a:lnTo>
                    <a:pt x="745667" y="3555"/>
                  </a:lnTo>
                  <a:lnTo>
                    <a:pt x="745667" y="12318"/>
                  </a:lnTo>
                  <a:lnTo>
                    <a:pt x="749223" y="15875"/>
                  </a:lnTo>
                  <a:lnTo>
                    <a:pt x="805624" y="15875"/>
                  </a:lnTo>
                  <a:lnTo>
                    <a:pt x="809167" y="12318"/>
                  </a:lnTo>
                  <a:lnTo>
                    <a:pt x="809167" y="3555"/>
                  </a:lnTo>
                  <a:lnTo>
                    <a:pt x="805624" y="0"/>
                  </a:lnTo>
                  <a:close/>
                </a:path>
                <a:path w="2430145" h="3064510">
                  <a:moveTo>
                    <a:pt x="694499" y="0"/>
                  </a:moveTo>
                  <a:lnTo>
                    <a:pt x="638098" y="0"/>
                  </a:lnTo>
                  <a:lnTo>
                    <a:pt x="634555" y="3555"/>
                  </a:lnTo>
                  <a:lnTo>
                    <a:pt x="634555" y="12318"/>
                  </a:lnTo>
                  <a:lnTo>
                    <a:pt x="638098" y="15875"/>
                  </a:lnTo>
                  <a:lnTo>
                    <a:pt x="694499" y="15875"/>
                  </a:lnTo>
                  <a:lnTo>
                    <a:pt x="698042" y="12318"/>
                  </a:lnTo>
                  <a:lnTo>
                    <a:pt x="698042" y="3555"/>
                  </a:lnTo>
                  <a:lnTo>
                    <a:pt x="694499" y="0"/>
                  </a:lnTo>
                  <a:close/>
                </a:path>
                <a:path w="2430145" h="3064510">
                  <a:moveTo>
                    <a:pt x="583374" y="0"/>
                  </a:moveTo>
                  <a:lnTo>
                    <a:pt x="526973" y="0"/>
                  </a:lnTo>
                  <a:lnTo>
                    <a:pt x="523417" y="3555"/>
                  </a:lnTo>
                  <a:lnTo>
                    <a:pt x="523417" y="12318"/>
                  </a:lnTo>
                  <a:lnTo>
                    <a:pt x="526973" y="15875"/>
                  </a:lnTo>
                  <a:lnTo>
                    <a:pt x="583374" y="15875"/>
                  </a:lnTo>
                  <a:lnTo>
                    <a:pt x="586917" y="12318"/>
                  </a:lnTo>
                  <a:lnTo>
                    <a:pt x="586917" y="3555"/>
                  </a:lnTo>
                  <a:lnTo>
                    <a:pt x="583374" y="0"/>
                  </a:lnTo>
                  <a:close/>
                </a:path>
                <a:path w="2430145" h="3064510">
                  <a:moveTo>
                    <a:pt x="472249" y="0"/>
                  </a:moveTo>
                  <a:lnTo>
                    <a:pt x="415848" y="0"/>
                  </a:lnTo>
                  <a:lnTo>
                    <a:pt x="412305" y="3555"/>
                  </a:lnTo>
                  <a:lnTo>
                    <a:pt x="412305" y="12318"/>
                  </a:lnTo>
                  <a:lnTo>
                    <a:pt x="415848" y="15875"/>
                  </a:lnTo>
                  <a:lnTo>
                    <a:pt x="472249" y="15875"/>
                  </a:lnTo>
                  <a:lnTo>
                    <a:pt x="475805" y="12318"/>
                  </a:lnTo>
                  <a:lnTo>
                    <a:pt x="475805" y="3555"/>
                  </a:lnTo>
                  <a:lnTo>
                    <a:pt x="472249" y="0"/>
                  </a:lnTo>
                  <a:close/>
                </a:path>
                <a:path w="2430145" h="3064510">
                  <a:moveTo>
                    <a:pt x="361124" y="0"/>
                  </a:moveTo>
                  <a:lnTo>
                    <a:pt x="304723" y="0"/>
                  </a:lnTo>
                  <a:lnTo>
                    <a:pt x="301167" y="3555"/>
                  </a:lnTo>
                  <a:lnTo>
                    <a:pt x="301167" y="12318"/>
                  </a:lnTo>
                  <a:lnTo>
                    <a:pt x="304723" y="15875"/>
                  </a:lnTo>
                  <a:lnTo>
                    <a:pt x="361124" y="15875"/>
                  </a:lnTo>
                  <a:lnTo>
                    <a:pt x="364667" y="12318"/>
                  </a:lnTo>
                  <a:lnTo>
                    <a:pt x="364667" y="3555"/>
                  </a:lnTo>
                  <a:lnTo>
                    <a:pt x="361124" y="0"/>
                  </a:lnTo>
                  <a:close/>
                </a:path>
                <a:path w="2430145" h="3064510">
                  <a:moveTo>
                    <a:pt x="249999" y="0"/>
                  </a:moveTo>
                  <a:lnTo>
                    <a:pt x="193598" y="0"/>
                  </a:lnTo>
                  <a:lnTo>
                    <a:pt x="190055" y="3555"/>
                  </a:lnTo>
                  <a:lnTo>
                    <a:pt x="190055" y="12318"/>
                  </a:lnTo>
                  <a:lnTo>
                    <a:pt x="193598" y="15875"/>
                  </a:lnTo>
                  <a:lnTo>
                    <a:pt x="249999" y="15875"/>
                  </a:lnTo>
                  <a:lnTo>
                    <a:pt x="253555" y="12318"/>
                  </a:lnTo>
                  <a:lnTo>
                    <a:pt x="253555" y="3555"/>
                  </a:lnTo>
                  <a:lnTo>
                    <a:pt x="249999" y="0"/>
                  </a:lnTo>
                  <a:close/>
                </a:path>
                <a:path w="2430145" h="3064510">
                  <a:moveTo>
                    <a:pt x="138874" y="0"/>
                  </a:moveTo>
                  <a:lnTo>
                    <a:pt x="82473" y="0"/>
                  </a:lnTo>
                  <a:lnTo>
                    <a:pt x="78917" y="3555"/>
                  </a:lnTo>
                  <a:lnTo>
                    <a:pt x="78917" y="12318"/>
                  </a:lnTo>
                  <a:lnTo>
                    <a:pt x="82473" y="15875"/>
                  </a:lnTo>
                  <a:lnTo>
                    <a:pt x="138874" y="15875"/>
                  </a:lnTo>
                  <a:lnTo>
                    <a:pt x="142417" y="12318"/>
                  </a:lnTo>
                  <a:lnTo>
                    <a:pt x="142417" y="3555"/>
                  </a:lnTo>
                  <a:lnTo>
                    <a:pt x="138874" y="0"/>
                  </a:lnTo>
                  <a:close/>
                </a:path>
                <a:path w="2430145" h="3064510">
                  <a:moveTo>
                    <a:pt x="27749" y="0"/>
                  </a:moveTo>
                  <a:lnTo>
                    <a:pt x="3555" y="0"/>
                  </a:lnTo>
                  <a:lnTo>
                    <a:pt x="0" y="3555"/>
                  </a:lnTo>
                  <a:lnTo>
                    <a:pt x="0" y="44526"/>
                  </a:lnTo>
                  <a:lnTo>
                    <a:pt x="3555" y="48082"/>
                  </a:lnTo>
                  <a:lnTo>
                    <a:pt x="12331" y="48082"/>
                  </a:lnTo>
                  <a:lnTo>
                    <a:pt x="15875" y="44526"/>
                  </a:lnTo>
                  <a:lnTo>
                    <a:pt x="15875" y="15875"/>
                  </a:lnTo>
                  <a:lnTo>
                    <a:pt x="27749" y="15875"/>
                  </a:lnTo>
                  <a:lnTo>
                    <a:pt x="31305" y="12318"/>
                  </a:lnTo>
                  <a:lnTo>
                    <a:pt x="31305" y="3555"/>
                  </a:lnTo>
                  <a:lnTo>
                    <a:pt x="27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9122524" y="2789589"/>
              <a:ext cx="493395" cy="10160"/>
            </a:xfrm>
            <a:custGeom>
              <a:avLst/>
              <a:gdLst/>
              <a:ahLst/>
              <a:cxnLst/>
              <a:rect l="l" t="t" r="r" b="b"/>
              <a:pathLst>
                <a:path w="493395" h="10160">
                  <a:moveTo>
                    <a:pt x="0" y="9681"/>
                  </a:moveTo>
                  <a:lnTo>
                    <a:pt x="492841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/>
          <p:cNvSpPr txBox="1"/>
          <p:nvPr/>
        </p:nvSpPr>
        <p:spPr>
          <a:xfrm>
            <a:off x="3764165" y="2378657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325"/>
              </a:spcBef>
            </a:pPr>
            <a:r>
              <a:rPr dirty="0" sz="1800" spc="-5" b="1">
                <a:latin typeface="Arial"/>
                <a:cs typeface="Arial"/>
              </a:rPr>
              <a:t>SỬ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3837546" y="3448456"/>
            <a:ext cx="1226820" cy="577215"/>
            <a:chOff x="3837546" y="3448456"/>
            <a:chExt cx="1226820" cy="577215"/>
          </a:xfrm>
        </p:grpSpPr>
        <p:sp>
          <p:nvSpPr>
            <p:cNvPr id="50" name="object 50"/>
            <p:cNvSpPr/>
            <p:nvPr/>
          </p:nvSpPr>
          <p:spPr>
            <a:xfrm>
              <a:off x="3840721" y="3451630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840721" y="3451631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/>
          <p:nvPr/>
        </p:nvSpPr>
        <p:spPr>
          <a:xfrm>
            <a:off x="3840721" y="3451630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ĐỊA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755444" y="2170023"/>
            <a:ext cx="1226820" cy="577215"/>
            <a:chOff x="1755444" y="2170023"/>
            <a:chExt cx="1226820" cy="577215"/>
          </a:xfrm>
        </p:grpSpPr>
        <p:sp>
          <p:nvSpPr>
            <p:cNvPr id="54" name="object 54"/>
            <p:cNvSpPr/>
            <p:nvPr/>
          </p:nvSpPr>
          <p:spPr>
            <a:xfrm>
              <a:off x="1758619" y="2173197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1220355" y="0"/>
                  </a:moveTo>
                  <a:lnTo>
                    <a:pt x="0" y="0"/>
                  </a:lnTo>
                  <a:lnTo>
                    <a:pt x="0" y="570523"/>
                  </a:lnTo>
                  <a:lnTo>
                    <a:pt x="1220355" y="570523"/>
                  </a:lnTo>
                  <a:lnTo>
                    <a:pt x="1220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758619" y="2173198"/>
              <a:ext cx="1220470" cy="570865"/>
            </a:xfrm>
            <a:custGeom>
              <a:avLst/>
              <a:gdLst/>
              <a:ahLst/>
              <a:cxnLst/>
              <a:rect l="l" t="t" r="r" b="b"/>
              <a:pathLst>
                <a:path w="1220470" h="570864">
                  <a:moveTo>
                    <a:pt x="0" y="0"/>
                  </a:moveTo>
                  <a:lnTo>
                    <a:pt x="1220360" y="0"/>
                  </a:lnTo>
                  <a:lnTo>
                    <a:pt x="1220360" y="570523"/>
                  </a:lnTo>
                  <a:lnTo>
                    <a:pt x="0" y="570523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1758619" y="2173197"/>
            <a:ext cx="1220470" cy="5708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73050">
              <a:lnSpc>
                <a:spcPct val="100000"/>
              </a:lnSpc>
              <a:spcBef>
                <a:spcPts val="325"/>
              </a:spcBef>
            </a:pPr>
            <a:r>
              <a:rPr dirty="0" sz="1800" spc="-5" b="1">
                <a:latin typeface="Arial"/>
                <a:cs typeface="Arial"/>
              </a:rPr>
              <a:t>GDCD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3296945" y="2142439"/>
            <a:ext cx="7621270" cy="3121025"/>
            <a:chOff x="3296945" y="2142439"/>
            <a:chExt cx="7621270" cy="3121025"/>
          </a:xfrm>
        </p:grpSpPr>
        <p:sp>
          <p:nvSpPr>
            <p:cNvPr id="58" name="object 58"/>
            <p:cNvSpPr/>
            <p:nvPr/>
          </p:nvSpPr>
          <p:spPr>
            <a:xfrm>
              <a:off x="3296945" y="2142439"/>
              <a:ext cx="2430145" cy="2097405"/>
            </a:xfrm>
            <a:custGeom>
              <a:avLst/>
              <a:gdLst/>
              <a:ahLst/>
              <a:cxnLst/>
              <a:rect l="l" t="t" r="r" b="b"/>
              <a:pathLst>
                <a:path w="2430145" h="2097404">
                  <a:moveTo>
                    <a:pt x="2318969" y="2081072"/>
                  </a:moveTo>
                  <a:lnTo>
                    <a:pt x="2262581" y="2081072"/>
                  </a:lnTo>
                  <a:lnTo>
                    <a:pt x="2259025" y="2084616"/>
                  </a:lnTo>
                  <a:lnTo>
                    <a:pt x="2259025" y="2093391"/>
                  </a:lnTo>
                  <a:lnTo>
                    <a:pt x="2262581" y="2096947"/>
                  </a:lnTo>
                  <a:lnTo>
                    <a:pt x="2318969" y="2096947"/>
                  </a:lnTo>
                  <a:lnTo>
                    <a:pt x="2322525" y="2093391"/>
                  </a:lnTo>
                  <a:lnTo>
                    <a:pt x="2322525" y="2084616"/>
                  </a:lnTo>
                  <a:lnTo>
                    <a:pt x="2318969" y="2081072"/>
                  </a:lnTo>
                  <a:close/>
                </a:path>
                <a:path w="2430145" h="2097404">
                  <a:moveTo>
                    <a:pt x="2207844" y="2081072"/>
                  </a:moveTo>
                  <a:lnTo>
                    <a:pt x="2151456" y="2081072"/>
                  </a:lnTo>
                  <a:lnTo>
                    <a:pt x="2147900" y="2084616"/>
                  </a:lnTo>
                  <a:lnTo>
                    <a:pt x="2147900" y="2093391"/>
                  </a:lnTo>
                  <a:lnTo>
                    <a:pt x="2151456" y="2096947"/>
                  </a:lnTo>
                  <a:lnTo>
                    <a:pt x="2207844" y="2096947"/>
                  </a:lnTo>
                  <a:lnTo>
                    <a:pt x="2211400" y="2093391"/>
                  </a:lnTo>
                  <a:lnTo>
                    <a:pt x="2211400" y="2084616"/>
                  </a:lnTo>
                  <a:lnTo>
                    <a:pt x="2207844" y="2081072"/>
                  </a:lnTo>
                  <a:close/>
                </a:path>
                <a:path w="2430145" h="2097404">
                  <a:moveTo>
                    <a:pt x="2096719" y="2081072"/>
                  </a:moveTo>
                  <a:lnTo>
                    <a:pt x="2040331" y="2081072"/>
                  </a:lnTo>
                  <a:lnTo>
                    <a:pt x="2036775" y="2084616"/>
                  </a:lnTo>
                  <a:lnTo>
                    <a:pt x="2036775" y="2093391"/>
                  </a:lnTo>
                  <a:lnTo>
                    <a:pt x="2040331" y="2096947"/>
                  </a:lnTo>
                  <a:lnTo>
                    <a:pt x="2096719" y="2096947"/>
                  </a:lnTo>
                  <a:lnTo>
                    <a:pt x="2100275" y="2093391"/>
                  </a:lnTo>
                  <a:lnTo>
                    <a:pt x="2100275" y="2084616"/>
                  </a:lnTo>
                  <a:lnTo>
                    <a:pt x="2096719" y="2081072"/>
                  </a:lnTo>
                  <a:close/>
                </a:path>
                <a:path w="2430145" h="2097404">
                  <a:moveTo>
                    <a:pt x="1985594" y="2081072"/>
                  </a:moveTo>
                  <a:lnTo>
                    <a:pt x="1929206" y="2081072"/>
                  </a:lnTo>
                  <a:lnTo>
                    <a:pt x="1925650" y="2084616"/>
                  </a:lnTo>
                  <a:lnTo>
                    <a:pt x="1925650" y="2093391"/>
                  </a:lnTo>
                  <a:lnTo>
                    <a:pt x="1929206" y="2096947"/>
                  </a:lnTo>
                  <a:lnTo>
                    <a:pt x="1985594" y="2096947"/>
                  </a:lnTo>
                  <a:lnTo>
                    <a:pt x="1989150" y="2093391"/>
                  </a:lnTo>
                  <a:lnTo>
                    <a:pt x="1989150" y="2084616"/>
                  </a:lnTo>
                  <a:lnTo>
                    <a:pt x="1985594" y="2081072"/>
                  </a:lnTo>
                  <a:close/>
                </a:path>
                <a:path w="2430145" h="2097404">
                  <a:moveTo>
                    <a:pt x="1874469" y="2081072"/>
                  </a:moveTo>
                  <a:lnTo>
                    <a:pt x="1818081" y="2081072"/>
                  </a:lnTo>
                  <a:lnTo>
                    <a:pt x="1814525" y="2084616"/>
                  </a:lnTo>
                  <a:lnTo>
                    <a:pt x="1814525" y="2093391"/>
                  </a:lnTo>
                  <a:lnTo>
                    <a:pt x="1818081" y="2096947"/>
                  </a:lnTo>
                  <a:lnTo>
                    <a:pt x="1874469" y="2096947"/>
                  </a:lnTo>
                  <a:lnTo>
                    <a:pt x="1878025" y="2093391"/>
                  </a:lnTo>
                  <a:lnTo>
                    <a:pt x="1878025" y="2084616"/>
                  </a:lnTo>
                  <a:lnTo>
                    <a:pt x="1874469" y="2081072"/>
                  </a:lnTo>
                  <a:close/>
                </a:path>
                <a:path w="2430145" h="2097404">
                  <a:moveTo>
                    <a:pt x="1763344" y="2081072"/>
                  </a:moveTo>
                  <a:lnTo>
                    <a:pt x="1706956" y="2081072"/>
                  </a:lnTo>
                  <a:lnTo>
                    <a:pt x="1703400" y="2084616"/>
                  </a:lnTo>
                  <a:lnTo>
                    <a:pt x="1703400" y="2093391"/>
                  </a:lnTo>
                  <a:lnTo>
                    <a:pt x="1706956" y="2096947"/>
                  </a:lnTo>
                  <a:lnTo>
                    <a:pt x="1763344" y="2096947"/>
                  </a:lnTo>
                  <a:lnTo>
                    <a:pt x="1766900" y="2093391"/>
                  </a:lnTo>
                  <a:lnTo>
                    <a:pt x="1766900" y="2084616"/>
                  </a:lnTo>
                  <a:lnTo>
                    <a:pt x="1763344" y="2081072"/>
                  </a:lnTo>
                  <a:close/>
                </a:path>
                <a:path w="2430145" h="2097404">
                  <a:moveTo>
                    <a:pt x="1652219" y="2081072"/>
                  </a:moveTo>
                  <a:lnTo>
                    <a:pt x="1595831" y="2081072"/>
                  </a:lnTo>
                  <a:lnTo>
                    <a:pt x="1592275" y="2084616"/>
                  </a:lnTo>
                  <a:lnTo>
                    <a:pt x="1592275" y="2093391"/>
                  </a:lnTo>
                  <a:lnTo>
                    <a:pt x="1595831" y="2096947"/>
                  </a:lnTo>
                  <a:lnTo>
                    <a:pt x="1652219" y="2096947"/>
                  </a:lnTo>
                  <a:lnTo>
                    <a:pt x="1655775" y="2093391"/>
                  </a:lnTo>
                  <a:lnTo>
                    <a:pt x="1655775" y="2084616"/>
                  </a:lnTo>
                  <a:lnTo>
                    <a:pt x="1652219" y="2081072"/>
                  </a:lnTo>
                  <a:close/>
                </a:path>
                <a:path w="2430145" h="2097404">
                  <a:moveTo>
                    <a:pt x="1541094" y="2081072"/>
                  </a:moveTo>
                  <a:lnTo>
                    <a:pt x="1484706" y="2081072"/>
                  </a:lnTo>
                  <a:lnTo>
                    <a:pt x="1481150" y="2084616"/>
                  </a:lnTo>
                  <a:lnTo>
                    <a:pt x="1481150" y="2093391"/>
                  </a:lnTo>
                  <a:lnTo>
                    <a:pt x="1484706" y="2096947"/>
                  </a:lnTo>
                  <a:lnTo>
                    <a:pt x="1541094" y="2096947"/>
                  </a:lnTo>
                  <a:lnTo>
                    <a:pt x="1544650" y="2093391"/>
                  </a:lnTo>
                  <a:lnTo>
                    <a:pt x="1544650" y="2084616"/>
                  </a:lnTo>
                  <a:lnTo>
                    <a:pt x="1541094" y="2081072"/>
                  </a:lnTo>
                  <a:close/>
                </a:path>
                <a:path w="2430145" h="2097404">
                  <a:moveTo>
                    <a:pt x="1429969" y="2081072"/>
                  </a:moveTo>
                  <a:lnTo>
                    <a:pt x="1373581" y="2081072"/>
                  </a:lnTo>
                  <a:lnTo>
                    <a:pt x="1370025" y="2084616"/>
                  </a:lnTo>
                  <a:lnTo>
                    <a:pt x="1370025" y="2093391"/>
                  </a:lnTo>
                  <a:lnTo>
                    <a:pt x="1373581" y="2096947"/>
                  </a:lnTo>
                  <a:lnTo>
                    <a:pt x="1429969" y="2096947"/>
                  </a:lnTo>
                  <a:lnTo>
                    <a:pt x="1433525" y="2093391"/>
                  </a:lnTo>
                  <a:lnTo>
                    <a:pt x="1433525" y="2084616"/>
                  </a:lnTo>
                  <a:lnTo>
                    <a:pt x="1429969" y="2081072"/>
                  </a:lnTo>
                  <a:close/>
                </a:path>
                <a:path w="2430145" h="2097404">
                  <a:moveTo>
                    <a:pt x="1318844" y="2081072"/>
                  </a:moveTo>
                  <a:lnTo>
                    <a:pt x="1262456" y="2081072"/>
                  </a:lnTo>
                  <a:lnTo>
                    <a:pt x="1258900" y="2084616"/>
                  </a:lnTo>
                  <a:lnTo>
                    <a:pt x="1258900" y="2093391"/>
                  </a:lnTo>
                  <a:lnTo>
                    <a:pt x="1262456" y="2096947"/>
                  </a:lnTo>
                  <a:lnTo>
                    <a:pt x="1318844" y="2096947"/>
                  </a:lnTo>
                  <a:lnTo>
                    <a:pt x="1322400" y="2093391"/>
                  </a:lnTo>
                  <a:lnTo>
                    <a:pt x="1322400" y="2084616"/>
                  </a:lnTo>
                  <a:lnTo>
                    <a:pt x="1318844" y="2081072"/>
                  </a:lnTo>
                  <a:close/>
                </a:path>
                <a:path w="2430145" h="2097404">
                  <a:moveTo>
                    <a:pt x="1207719" y="2081072"/>
                  </a:moveTo>
                  <a:lnTo>
                    <a:pt x="1151331" y="2081072"/>
                  </a:lnTo>
                  <a:lnTo>
                    <a:pt x="1147775" y="2084616"/>
                  </a:lnTo>
                  <a:lnTo>
                    <a:pt x="1147775" y="2093391"/>
                  </a:lnTo>
                  <a:lnTo>
                    <a:pt x="1151331" y="2096947"/>
                  </a:lnTo>
                  <a:lnTo>
                    <a:pt x="1207719" y="2096947"/>
                  </a:lnTo>
                  <a:lnTo>
                    <a:pt x="1211275" y="2093391"/>
                  </a:lnTo>
                  <a:lnTo>
                    <a:pt x="1211275" y="2084616"/>
                  </a:lnTo>
                  <a:lnTo>
                    <a:pt x="1207719" y="2081072"/>
                  </a:lnTo>
                  <a:close/>
                </a:path>
                <a:path w="2430145" h="2097404">
                  <a:moveTo>
                    <a:pt x="1096594" y="2081072"/>
                  </a:moveTo>
                  <a:lnTo>
                    <a:pt x="1040206" y="2081072"/>
                  </a:lnTo>
                  <a:lnTo>
                    <a:pt x="1036650" y="2084616"/>
                  </a:lnTo>
                  <a:lnTo>
                    <a:pt x="1036650" y="2093391"/>
                  </a:lnTo>
                  <a:lnTo>
                    <a:pt x="1040206" y="2096947"/>
                  </a:lnTo>
                  <a:lnTo>
                    <a:pt x="1096594" y="2096947"/>
                  </a:lnTo>
                  <a:lnTo>
                    <a:pt x="1100150" y="2093391"/>
                  </a:lnTo>
                  <a:lnTo>
                    <a:pt x="1100150" y="2084616"/>
                  </a:lnTo>
                  <a:lnTo>
                    <a:pt x="1096594" y="2081072"/>
                  </a:lnTo>
                  <a:close/>
                </a:path>
                <a:path w="2430145" h="2097404">
                  <a:moveTo>
                    <a:pt x="985469" y="2081072"/>
                  </a:moveTo>
                  <a:lnTo>
                    <a:pt x="929081" y="2081072"/>
                  </a:lnTo>
                  <a:lnTo>
                    <a:pt x="925525" y="2084616"/>
                  </a:lnTo>
                  <a:lnTo>
                    <a:pt x="925525" y="2093391"/>
                  </a:lnTo>
                  <a:lnTo>
                    <a:pt x="929081" y="2096947"/>
                  </a:lnTo>
                  <a:lnTo>
                    <a:pt x="985469" y="2096947"/>
                  </a:lnTo>
                  <a:lnTo>
                    <a:pt x="989025" y="2093391"/>
                  </a:lnTo>
                  <a:lnTo>
                    <a:pt x="989025" y="2084616"/>
                  </a:lnTo>
                  <a:lnTo>
                    <a:pt x="985469" y="2081072"/>
                  </a:lnTo>
                  <a:close/>
                </a:path>
                <a:path w="2430145" h="2097404">
                  <a:moveTo>
                    <a:pt x="874344" y="2081072"/>
                  </a:moveTo>
                  <a:lnTo>
                    <a:pt x="817956" y="2081072"/>
                  </a:lnTo>
                  <a:lnTo>
                    <a:pt x="814400" y="2084616"/>
                  </a:lnTo>
                  <a:lnTo>
                    <a:pt x="814400" y="2093391"/>
                  </a:lnTo>
                  <a:lnTo>
                    <a:pt x="817956" y="2096947"/>
                  </a:lnTo>
                  <a:lnTo>
                    <a:pt x="874344" y="2096947"/>
                  </a:lnTo>
                  <a:lnTo>
                    <a:pt x="877900" y="2093391"/>
                  </a:lnTo>
                  <a:lnTo>
                    <a:pt x="877900" y="2084616"/>
                  </a:lnTo>
                  <a:lnTo>
                    <a:pt x="874344" y="2081072"/>
                  </a:lnTo>
                  <a:close/>
                </a:path>
                <a:path w="2430145" h="2097404">
                  <a:moveTo>
                    <a:pt x="763219" y="2081072"/>
                  </a:moveTo>
                  <a:lnTo>
                    <a:pt x="706831" y="2081072"/>
                  </a:lnTo>
                  <a:lnTo>
                    <a:pt x="703275" y="2084616"/>
                  </a:lnTo>
                  <a:lnTo>
                    <a:pt x="703275" y="2093391"/>
                  </a:lnTo>
                  <a:lnTo>
                    <a:pt x="706831" y="2096947"/>
                  </a:lnTo>
                  <a:lnTo>
                    <a:pt x="763219" y="2096947"/>
                  </a:lnTo>
                  <a:lnTo>
                    <a:pt x="766775" y="2093391"/>
                  </a:lnTo>
                  <a:lnTo>
                    <a:pt x="766775" y="2084616"/>
                  </a:lnTo>
                  <a:lnTo>
                    <a:pt x="763219" y="2081072"/>
                  </a:lnTo>
                  <a:close/>
                </a:path>
                <a:path w="2430145" h="2097404">
                  <a:moveTo>
                    <a:pt x="652094" y="2081072"/>
                  </a:moveTo>
                  <a:lnTo>
                    <a:pt x="595706" y="2081072"/>
                  </a:lnTo>
                  <a:lnTo>
                    <a:pt x="592150" y="2084616"/>
                  </a:lnTo>
                  <a:lnTo>
                    <a:pt x="592150" y="2093391"/>
                  </a:lnTo>
                  <a:lnTo>
                    <a:pt x="595706" y="2096947"/>
                  </a:lnTo>
                  <a:lnTo>
                    <a:pt x="652094" y="2096947"/>
                  </a:lnTo>
                  <a:lnTo>
                    <a:pt x="655650" y="2093391"/>
                  </a:lnTo>
                  <a:lnTo>
                    <a:pt x="655650" y="2084616"/>
                  </a:lnTo>
                  <a:lnTo>
                    <a:pt x="652094" y="2081072"/>
                  </a:lnTo>
                  <a:close/>
                </a:path>
                <a:path w="2430145" h="2097404">
                  <a:moveTo>
                    <a:pt x="540969" y="2081072"/>
                  </a:moveTo>
                  <a:lnTo>
                    <a:pt x="484581" y="2081072"/>
                  </a:lnTo>
                  <a:lnTo>
                    <a:pt x="481025" y="2084616"/>
                  </a:lnTo>
                  <a:lnTo>
                    <a:pt x="481025" y="2093391"/>
                  </a:lnTo>
                  <a:lnTo>
                    <a:pt x="484581" y="2096947"/>
                  </a:lnTo>
                  <a:lnTo>
                    <a:pt x="540969" y="2096947"/>
                  </a:lnTo>
                  <a:lnTo>
                    <a:pt x="544525" y="2093391"/>
                  </a:lnTo>
                  <a:lnTo>
                    <a:pt x="544525" y="2084616"/>
                  </a:lnTo>
                  <a:lnTo>
                    <a:pt x="540969" y="2081072"/>
                  </a:lnTo>
                  <a:close/>
                </a:path>
                <a:path w="2430145" h="2097404">
                  <a:moveTo>
                    <a:pt x="429844" y="2081072"/>
                  </a:moveTo>
                  <a:lnTo>
                    <a:pt x="373456" y="2081072"/>
                  </a:lnTo>
                  <a:lnTo>
                    <a:pt x="369900" y="2084616"/>
                  </a:lnTo>
                  <a:lnTo>
                    <a:pt x="369900" y="2093391"/>
                  </a:lnTo>
                  <a:lnTo>
                    <a:pt x="373456" y="2096947"/>
                  </a:lnTo>
                  <a:lnTo>
                    <a:pt x="429844" y="2096947"/>
                  </a:lnTo>
                  <a:lnTo>
                    <a:pt x="433400" y="2093391"/>
                  </a:lnTo>
                  <a:lnTo>
                    <a:pt x="433400" y="2084616"/>
                  </a:lnTo>
                  <a:lnTo>
                    <a:pt x="429844" y="2081072"/>
                  </a:lnTo>
                  <a:close/>
                </a:path>
                <a:path w="2430145" h="2097404">
                  <a:moveTo>
                    <a:pt x="318719" y="2081072"/>
                  </a:moveTo>
                  <a:lnTo>
                    <a:pt x="262331" y="2081072"/>
                  </a:lnTo>
                  <a:lnTo>
                    <a:pt x="258775" y="2084616"/>
                  </a:lnTo>
                  <a:lnTo>
                    <a:pt x="258775" y="2093391"/>
                  </a:lnTo>
                  <a:lnTo>
                    <a:pt x="262331" y="2096947"/>
                  </a:lnTo>
                  <a:lnTo>
                    <a:pt x="318719" y="2096947"/>
                  </a:lnTo>
                  <a:lnTo>
                    <a:pt x="322275" y="2093391"/>
                  </a:lnTo>
                  <a:lnTo>
                    <a:pt x="322275" y="2084616"/>
                  </a:lnTo>
                  <a:lnTo>
                    <a:pt x="318719" y="2081072"/>
                  </a:lnTo>
                  <a:close/>
                </a:path>
                <a:path w="2430145" h="2097404">
                  <a:moveTo>
                    <a:pt x="207594" y="2081072"/>
                  </a:moveTo>
                  <a:lnTo>
                    <a:pt x="151206" y="2081072"/>
                  </a:lnTo>
                  <a:lnTo>
                    <a:pt x="147650" y="2084616"/>
                  </a:lnTo>
                  <a:lnTo>
                    <a:pt x="147650" y="2093391"/>
                  </a:lnTo>
                  <a:lnTo>
                    <a:pt x="151206" y="2096947"/>
                  </a:lnTo>
                  <a:lnTo>
                    <a:pt x="207594" y="2096947"/>
                  </a:lnTo>
                  <a:lnTo>
                    <a:pt x="211150" y="2093391"/>
                  </a:lnTo>
                  <a:lnTo>
                    <a:pt x="211150" y="2084616"/>
                  </a:lnTo>
                  <a:lnTo>
                    <a:pt x="207594" y="2081072"/>
                  </a:lnTo>
                  <a:close/>
                </a:path>
                <a:path w="2430145" h="2097404">
                  <a:moveTo>
                    <a:pt x="96469" y="2081072"/>
                  </a:moveTo>
                  <a:lnTo>
                    <a:pt x="40081" y="2081072"/>
                  </a:lnTo>
                  <a:lnTo>
                    <a:pt x="36525" y="2084616"/>
                  </a:lnTo>
                  <a:lnTo>
                    <a:pt x="36525" y="2093391"/>
                  </a:lnTo>
                  <a:lnTo>
                    <a:pt x="40081" y="2096947"/>
                  </a:lnTo>
                  <a:lnTo>
                    <a:pt x="96469" y="2096947"/>
                  </a:lnTo>
                  <a:lnTo>
                    <a:pt x="100025" y="2093391"/>
                  </a:lnTo>
                  <a:lnTo>
                    <a:pt x="100025" y="2084616"/>
                  </a:lnTo>
                  <a:lnTo>
                    <a:pt x="96469" y="2081072"/>
                  </a:lnTo>
                  <a:close/>
                </a:path>
                <a:path w="2430145" h="2097404">
                  <a:moveTo>
                    <a:pt x="2426258" y="2077237"/>
                  </a:moveTo>
                  <a:lnTo>
                    <a:pt x="2419680" y="2077237"/>
                  </a:lnTo>
                  <a:lnTo>
                    <a:pt x="2417699" y="2078126"/>
                  </a:lnTo>
                  <a:lnTo>
                    <a:pt x="2416263" y="2079561"/>
                  </a:lnTo>
                  <a:lnTo>
                    <a:pt x="2415641" y="2081072"/>
                  </a:lnTo>
                  <a:lnTo>
                    <a:pt x="2373706" y="2081072"/>
                  </a:lnTo>
                  <a:lnTo>
                    <a:pt x="2370150" y="2084616"/>
                  </a:lnTo>
                  <a:lnTo>
                    <a:pt x="2370150" y="2093391"/>
                  </a:lnTo>
                  <a:lnTo>
                    <a:pt x="2373706" y="2096947"/>
                  </a:lnTo>
                  <a:lnTo>
                    <a:pt x="2426258" y="2096947"/>
                  </a:lnTo>
                  <a:lnTo>
                    <a:pt x="2429814" y="2093391"/>
                  </a:lnTo>
                  <a:lnTo>
                    <a:pt x="2429814" y="2080793"/>
                  </a:lnTo>
                  <a:lnTo>
                    <a:pt x="2426258" y="2077237"/>
                  </a:lnTo>
                  <a:close/>
                </a:path>
                <a:path w="2430145" h="2097404">
                  <a:moveTo>
                    <a:pt x="12319" y="2017572"/>
                  </a:moveTo>
                  <a:lnTo>
                    <a:pt x="3556" y="2017572"/>
                  </a:lnTo>
                  <a:lnTo>
                    <a:pt x="0" y="2021116"/>
                  </a:lnTo>
                  <a:lnTo>
                    <a:pt x="0" y="2077516"/>
                  </a:lnTo>
                  <a:lnTo>
                    <a:pt x="3556" y="2081072"/>
                  </a:lnTo>
                  <a:lnTo>
                    <a:pt x="12319" y="2081072"/>
                  </a:lnTo>
                  <a:lnTo>
                    <a:pt x="15875" y="2077516"/>
                  </a:lnTo>
                  <a:lnTo>
                    <a:pt x="15875" y="2021116"/>
                  </a:lnTo>
                  <a:lnTo>
                    <a:pt x="12319" y="2017572"/>
                  </a:lnTo>
                  <a:close/>
                </a:path>
                <a:path w="2430145" h="2097404">
                  <a:moveTo>
                    <a:pt x="2426258" y="1966112"/>
                  </a:moveTo>
                  <a:lnTo>
                    <a:pt x="2417495" y="1966112"/>
                  </a:lnTo>
                  <a:lnTo>
                    <a:pt x="2413939" y="1969668"/>
                  </a:lnTo>
                  <a:lnTo>
                    <a:pt x="2413939" y="2026056"/>
                  </a:lnTo>
                  <a:lnTo>
                    <a:pt x="2417495" y="2029612"/>
                  </a:lnTo>
                  <a:lnTo>
                    <a:pt x="2426258" y="2029612"/>
                  </a:lnTo>
                  <a:lnTo>
                    <a:pt x="2429814" y="2026056"/>
                  </a:lnTo>
                  <a:lnTo>
                    <a:pt x="2429814" y="1969668"/>
                  </a:lnTo>
                  <a:lnTo>
                    <a:pt x="2426258" y="1966112"/>
                  </a:lnTo>
                  <a:close/>
                </a:path>
                <a:path w="2430145" h="2097404">
                  <a:moveTo>
                    <a:pt x="12319" y="1906447"/>
                  </a:moveTo>
                  <a:lnTo>
                    <a:pt x="3556" y="1906447"/>
                  </a:lnTo>
                  <a:lnTo>
                    <a:pt x="0" y="1909991"/>
                  </a:lnTo>
                  <a:lnTo>
                    <a:pt x="0" y="1966391"/>
                  </a:lnTo>
                  <a:lnTo>
                    <a:pt x="3556" y="1969947"/>
                  </a:lnTo>
                  <a:lnTo>
                    <a:pt x="12319" y="1969947"/>
                  </a:lnTo>
                  <a:lnTo>
                    <a:pt x="15875" y="1966391"/>
                  </a:lnTo>
                  <a:lnTo>
                    <a:pt x="15875" y="1909991"/>
                  </a:lnTo>
                  <a:lnTo>
                    <a:pt x="12319" y="1906447"/>
                  </a:lnTo>
                  <a:close/>
                </a:path>
                <a:path w="2430145" h="2097404">
                  <a:moveTo>
                    <a:pt x="2426258" y="1854987"/>
                  </a:moveTo>
                  <a:lnTo>
                    <a:pt x="2417495" y="1854987"/>
                  </a:lnTo>
                  <a:lnTo>
                    <a:pt x="2413939" y="1858543"/>
                  </a:lnTo>
                  <a:lnTo>
                    <a:pt x="2413939" y="1914931"/>
                  </a:lnTo>
                  <a:lnTo>
                    <a:pt x="2417495" y="1918487"/>
                  </a:lnTo>
                  <a:lnTo>
                    <a:pt x="2426258" y="1918487"/>
                  </a:lnTo>
                  <a:lnTo>
                    <a:pt x="2429814" y="1914931"/>
                  </a:lnTo>
                  <a:lnTo>
                    <a:pt x="2429814" y="1858543"/>
                  </a:lnTo>
                  <a:lnTo>
                    <a:pt x="2426258" y="1854987"/>
                  </a:lnTo>
                  <a:close/>
                </a:path>
                <a:path w="2430145" h="2097404">
                  <a:moveTo>
                    <a:pt x="12319" y="1795322"/>
                  </a:moveTo>
                  <a:lnTo>
                    <a:pt x="3556" y="1795322"/>
                  </a:lnTo>
                  <a:lnTo>
                    <a:pt x="0" y="1798866"/>
                  </a:lnTo>
                  <a:lnTo>
                    <a:pt x="0" y="1855266"/>
                  </a:lnTo>
                  <a:lnTo>
                    <a:pt x="3556" y="1858822"/>
                  </a:lnTo>
                  <a:lnTo>
                    <a:pt x="12319" y="1858822"/>
                  </a:lnTo>
                  <a:lnTo>
                    <a:pt x="15875" y="1855266"/>
                  </a:lnTo>
                  <a:lnTo>
                    <a:pt x="15875" y="1798866"/>
                  </a:lnTo>
                  <a:lnTo>
                    <a:pt x="12319" y="1795322"/>
                  </a:lnTo>
                  <a:close/>
                </a:path>
                <a:path w="2430145" h="2097404">
                  <a:moveTo>
                    <a:pt x="2426258" y="1743862"/>
                  </a:moveTo>
                  <a:lnTo>
                    <a:pt x="2417495" y="1743862"/>
                  </a:lnTo>
                  <a:lnTo>
                    <a:pt x="2413939" y="1747418"/>
                  </a:lnTo>
                  <a:lnTo>
                    <a:pt x="2413939" y="1803806"/>
                  </a:lnTo>
                  <a:lnTo>
                    <a:pt x="2417495" y="1807362"/>
                  </a:lnTo>
                  <a:lnTo>
                    <a:pt x="2426258" y="1807362"/>
                  </a:lnTo>
                  <a:lnTo>
                    <a:pt x="2429814" y="1803806"/>
                  </a:lnTo>
                  <a:lnTo>
                    <a:pt x="2429814" y="1747418"/>
                  </a:lnTo>
                  <a:lnTo>
                    <a:pt x="2426258" y="1743862"/>
                  </a:lnTo>
                  <a:close/>
                </a:path>
                <a:path w="2430145" h="2097404">
                  <a:moveTo>
                    <a:pt x="12319" y="1684197"/>
                  </a:moveTo>
                  <a:lnTo>
                    <a:pt x="3556" y="1684197"/>
                  </a:lnTo>
                  <a:lnTo>
                    <a:pt x="0" y="1687741"/>
                  </a:lnTo>
                  <a:lnTo>
                    <a:pt x="0" y="1744141"/>
                  </a:lnTo>
                  <a:lnTo>
                    <a:pt x="3556" y="1747697"/>
                  </a:lnTo>
                  <a:lnTo>
                    <a:pt x="12319" y="1747697"/>
                  </a:lnTo>
                  <a:lnTo>
                    <a:pt x="15875" y="1744141"/>
                  </a:lnTo>
                  <a:lnTo>
                    <a:pt x="15875" y="1687741"/>
                  </a:lnTo>
                  <a:lnTo>
                    <a:pt x="12319" y="1684197"/>
                  </a:lnTo>
                  <a:close/>
                </a:path>
                <a:path w="2430145" h="2097404">
                  <a:moveTo>
                    <a:pt x="2426258" y="1632737"/>
                  </a:moveTo>
                  <a:lnTo>
                    <a:pt x="2417495" y="1632737"/>
                  </a:lnTo>
                  <a:lnTo>
                    <a:pt x="2413939" y="1636280"/>
                  </a:lnTo>
                  <a:lnTo>
                    <a:pt x="2413939" y="1692681"/>
                  </a:lnTo>
                  <a:lnTo>
                    <a:pt x="2417495" y="1696237"/>
                  </a:lnTo>
                  <a:lnTo>
                    <a:pt x="2426258" y="1696237"/>
                  </a:lnTo>
                  <a:lnTo>
                    <a:pt x="2429814" y="1692681"/>
                  </a:lnTo>
                  <a:lnTo>
                    <a:pt x="2429814" y="1636280"/>
                  </a:lnTo>
                  <a:lnTo>
                    <a:pt x="2426258" y="1632737"/>
                  </a:lnTo>
                  <a:close/>
                </a:path>
                <a:path w="2430145" h="2097404">
                  <a:moveTo>
                    <a:pt x="12319" y="1573072"/>
                  </a:moveTo>
                  <a:lnTo>
                    <a:pt x="3556" y="1573072"/>
                  </a:lnTo>
                  <a:lnTo>
                    <a:pt x="0" y="1576616"/>
                  </a:lnTo>
                  <a:lnTo>
                    <a:pt x="0" y="1633016"/>
                  </a:lnTo>
                  <a:lnTo>
                    <a:pt x="3556" y="1636572"/>
                  </a:lnTo>
                  <a:lnTo>
                    <a:pt x="12319" y="1636572"/>
                  </a:lnTo>
                  <a:lnTo>
                    <a:pt x="15875" y="1633016"/>
                  </a:lnTo>
                  <a:lnTo>
                    <a:pt x="15875" y="1576616"/>
                  </a:lnTo>
                  <a:lnTo>
                    <a:pt x="12319" y="1573072"/>
                  </a:lnTo>
                  <a:close/>
                </a:path>
                <a:path w="2430145" h="2097404">
                  <a:moveTo>
                    <a:pt x="2426258" y="1521612"/>
                  </a:moveTo>
                  <a:lnTo>
                    <a:pt x="2417495" y="1521612"/>
                  </a:lnTo>
                  <a:lnTo>
                    <a:pt x="2413939" y="1525168"/>
                  </a:lnTo>
                  <a:lnTo>
                    <a:pt x="2413939" y="1581556"/>
                  </a:lnTo>
                  <a:lnTo>
                    <a:pt x="2417495" y="1585112"/>
                  </a:lnTo>
                  <a:lnTo>
                    <a:pt x="2426258" y="1585112"/>
                  </a:lnTo>
                  <a:lnTo>
                    <a:pt x="2429814" y="1581556"/>
                  </a:lnTo>
                  <a:lnTo>
                    <a:pt x="2429814" y="1525168"/>
                  </a:lnTo>
                  <a:lnTo>
                    <a:pt x="2426258" y="1521612"/>
                  </a:lnTo>
                  <a:close/>
                </a:path>
                <a:path w="2430145" h="2097404">
                  <a:moveTo>
                    <a:pt x="12319" y="1461947"/>
                  </a:moveTo>
                  <a:lnTo>
                    <a:pt x="3556" y="1461947"/>
                  </a:lnTo>
                  <a:lnTo>
                    <a:pt x="0" y="1465491"/>
                  </a:lnTo>
                  <a:lnTo>
                    <a:pt x="0" y="1521891"/>
                  </a:lnTo>
                  <a:lnTo>
                    <a:pt x="3556" y="1525447"/>
                  </a:lnTo>
                  <a:lnTo>
                    <a:pt x="12319" y="1525447"/>
                  </a:lnTo>
                  <a:lnTo>
                    <a:pt x="15875" y="1521891"/>
                  </a:lnTo>
                  <a:lnTo>
                    <a:pt x="15875" y="1465491"/>
                  </a:lnTo>
                  <a:lnTo>
                    <a:pt x="12319" y="1461947"/>
                  </a:lnTo>
                  <a:close/>
                </a:path>
                <a:path w="2430145" h="2097404">
                  <a:moveTo>
                    <a:pt x="2426258" y="1410487"/>
                  </a:moveTo>
                  <a:lnTo>
                    <a:pt x="2417495" y="1410487"/>
                  </a:lnTo>
                  <a:lnTo>
                    <a:pt x="2413939" y="1414043"/>
                  </a:lnTo>
                  <a:lnTo>
                    <a:pt x="2413939" y="1470431"/>
                  </a:lnTo>
                  <a:lnTo>
                    <a:pt x="2417495" y="1473987"/>
                  </a:lnTo>
                  <a:lnTo>
                    <a:pt x="2426258" y="1473987"/>
                  </a:lnTo>
                  <a:lnTo>
                    <a:pt x="2429814" y="1470431"/>
                  </a:lnTo>
                  <a:lnTo>
                    <a:pt x="2429814" y="1414043"/>
                  </a:lnTo>
                  <a:lnTo>
                    <a:pt x="2426258" y="1410487"/>
                  </a:lnTo>
                  <a:close/>
                </a:path>
                <a:path w="2430145" h="2097404">
                  <a:moveTo>
                    <a:pt x="12319" y="1350822"/>
                  </a:moveTo>
                  <a:lnTo>
                    <a:pt x="3556" y="1350822"/>
                  </a:lnTo>
                  <a:lnTo>
                    <a:pt x="0" y="1354366"/>
                  </a:lnTo>
                  <a:lnTo>
                    <a:pt x="0" y="1410766"/>
                  </a:lnTo>
                  <a:lnTo>
                    <a:pt x="3556" y="1414322"/>
                  </a:lnTo>
                  <a:lnTo>
                    <a:pt x="12319" y="1414322"/>
                  </a:lnTo>
                  <a:lnTo>
                    <a:pt x="15875" y="1410766"/>
                  </a:lnTo>
                  <a:lnTo>
                    <a:pt x="15875" y="1354366"/>
                  </a:lnTo>
                  <a:lnTo>
                    <a:pt x="12319" y="1350822"/>
                  </a:lnTo>
                  <a:close/>
                </a:path>
                <a:path w="2430145" h="2097404">
                  <a:moveTo>
                    <a:pt x="2426258" y="1299362"/>
                  </a:moveTo>
                  <a:lnTo>
                    <a:pt x="2417495" y="1299362"/>
                  </a:lnTo>
                  <a:lnTo>
                    <a:pt x="2413939" y="1302918"/>
                  </a:lnTo>
                  <a:lnTo>
                    <a:pt x="2413939" y="1359306"/>
                  </a:lnTo>
                  <a:lnTo>
                    <a:pt x="2417495" y="1362862"/>
                  </a:lnTo>
                  <a:lnTo>
                    <a:pt x="2426258" y="1362862"/>
                  </a:lnTo>
                  <a:lnTo>
                    <a:pt x="2429814" y="1359306"/>
                  </a:lnTo>
                  <a:lnTo>
                    <a:pt x="2429814" y="1302918"/>
                  </a:lnTo>
                  <a:lnTo>
                    <a:pt x="2426258" y="1299362"/>
                  </a:lnTo>
                  <a:close/>
                </a:path>
                <a:path w="2430145" h="2097404">
                  <a:moveTo>
                    <a:pt x="12319" y="1239697"/>
                  </a:moveTo>
                  <a:lnTo>
                    <a:pt x="3556" y="1239697"/>
                  </a:lnTo>
                  <a:lnTo>
                    <a:pt x="0" y="1243241"/>
                  </a:lnTo>
                  <a:lnTo>
                    <a:pt x="0" y="1299641"/>
                  </a:lnTo>
                  <a:lnTo>
                    <a:pt x="3556" y="1303197"/>
                  </a:lnTo>
                  <a:lnTo>
                    <a:pt x="12319" y="1303197"/>
                  </a:lnTo>
                  <a:lnTo>
                    <a:pt x="15875" y="1299641"/>
                  </a:lnTo>
                  <a:lnTo>
                    <a:pt x="15875" y="1243241"/>
                  </a:lnTo>
                  <a:lnTo>
                    <a:pt x="12319" y="1239697"/>
                  </a:lnTo>
                  <a:close/>
                </a:path>
                <a:path w="2430145" h="2097404">
                  <a:moveTo>
                    <a:pt x="2426258" y="1188237"/>
                  </a:moveTo>
                  <a:lnTo>
                    <a:pt x="2417495" y="1188237"/>
                  </a:lnTo>
                  <a:lnTo>
                    <a:pt x="2413939" y="1191793"/>
                  </a:lnTo>
                  <a:lnTo>
                    <a:pt x="2413939" y="1248181"/>
                  </a:lnTo>
                  <a:lnTo>
                    <a:pt x="2417495" y="1251737"/>
                  </a:lnTo>
                  <a:lnTo>
                    <a:pt x="2426258" y="1251737"/>
                  </a:lnTo>
                  <a:lnTo>
                    <a:pt x="2429814" y="1248181"/>
                  </a:lnTo>
                  <a:lnTo>
                    <a:pt x="2429814" y="1191793"/>
                  </a:lnTo>
                  <a:lnTo>
                    <a:pt x="2426258" y="1188237"/>
                  </a:lnTo>
                  <a:close/>
                </a:path>
                <a:path w="2430145" h="2097404">
                  <a:moveTo>
                    <a:pt x="12319" y="1128572"/>
                  </a:moveTo>
                  <a:lnTo>
                    <a:pt x="3556" y="1128572"/>
                  </a:lnTo>
                  <a:lnTo>
                    <a:pt x="0" y="1132116"/>
                  </a:lnTo>
                  <a:lnTo>
                    <a:pt x="0" y="1188516"/>
                  </a:lnTo>
                  <a:lnTo>
                    <a:pt x="3556" y="1192072"/>
                  </a:lnTo>
                  <a:lnTo>
                    <a:pt x="12319" y="1192072"/>
                  </a:lnTo>
                  <a:lnTo>
                    <a:pt x="15875" y="1188516"/>
                  </a:lnTo>
                  <a:lnTo>
                    <a:pt x="15875" y="1132116"/>
                  </a:lnTo>
                  <a:lnTo>
                    <a:pt x="12319" y="1128572"/>
                  </a:lnTo>
                  <a:close/>
                </a:path>
                <a:path w="2430145" h="2097404">
                  <a:moveTo>
                    <a:pt x="2426258" y="1077112"/>
                  </a:moveTo>
                  <a:lnTo>
                    <a:pt x="2417495" y="1077112"/>
                  </a:lnTo>
                  <a:lnTo>
                    <a:pt x="2413939" y="1080668"/>
                  </a:lnTo>
                  <a:lnTo>
                    <a:pt x="2413939" y="1137056"/>
                  </a:lnTo>
                  <a:lnTo>
                    <a:pt x="2417495" y="1140612"/>
                  </a:lnTo>
                  <a:lnTo>
                    <a:pt x="2426258" y="1140612"/>
                  </a:lnTo>
                  <a:lnTo>
                    <a:pt x="2429814" y="1137056"/>
                  </a:lnTo>
                  <a:lnTo>
                    <a:pt x="2429814" y="1080668"/>
                  </a:lnTo>
                  <a:lnTo>
                    <a:pt x="2426258" y="1077112"/>
                  </a:lnTo>
                  <a:close/>
                </a:path>
                <a:path w="2430145" h="2097404">
                  <a:moveTo>
                    <a:pt x="12319" y="1017447"/>
                  </a:moveTo>
                  <a:lnTo>
                    <a:pt x="3556" y="1017447"/>
                  </a:lnTo>
                  <a:lnTo>
                    <a:pt x="0" y="1020991"/>
                  </a:lnTo>
                  <a:lnTo>
                    <a:pt x="0" y="1077391"/>
                  </a:lnTo>
                  <a:lnTo>
                    <a:pt x="3556" y="1080947"/>
                  </a:lnTo>
                  <a:lnTo>
                    <a:pt x="12319" y="1080947"/>
                  </a:lnTo>
                  <a:lnTo>
                    <a:pt x="15875" y="1077391"/>
                  </a:lnTo>
                  <a:lnTo>
                    <a:pt x="15875" y="1020991"/>
                  </a:lnTo>
                  <a:lnTo>
                    <a:pt x="12319" y="1017447"/>
                  </a:lnTo>
                  <a:close/>
                </a:path>
                <a:path w="2430145" h="2097404">
                  <a:moveTo>
                    <a:pt x="2426258" y="965987"/>
                  </a:moveTo>
                  <a:lnTo>
                    <a:pt x="2417495" y="965987"/>
                  </a:lnTo>
                  <a:lnTo>
                    <a:pt x="2413939" y="969543"/>
                  </a:lnTo>
                  <a:lnTo>
                    <a:pt x="2413939" y="1025931"/>
                  </a:lnTo>
                  <a:lnTo>
                    <a:pt x="2417495" y="1029487"/>
                  </a:lnTo>
                  <a:lnTo>
                    <a:pt x="2426258" y="1029487"/>
                  </a:lnTo>
                  <a:lnTo>
                    <a:pt x="2429814" y="1025931"/>
                  </a:lnTo>
                  <a:lnTo>
                    <a:pt x="2429814" y="969543"/>
                  </a:lnTo>
                  <a:lnTo>
                    <a:pt x="2426258" y="965987"/>
                  </a:lnTo>
                  <a:close/>
                </a:path>
                <a:path w="2430145" h="2097404">
                  <a:moveTo>
                    <a:pt x="12319" y="906322"/>
                  </a:moveTo>
                  <a:lnTo>
                    <a:pt x="3556" y="906322"/>
                  </a:lnTo>
                  <a:lnTo>
                    <a:pt x="0" y="909866"/>
                  </a:lnTo>
                  <a:lnTo>
                    <a:pt x="0" y="966266"/>
                  </a:lnTo>
                  <a:lnTo>
                    <a:pt x="3556" y="969822"/>
                  </a:lnTo>
                  <a:lnTo>
                    <a:pt x="12319" y="969822"/>
                  </a:lnTo>
                  <a:lnTo>
                    <a:pt x="15875" y="966266"/>
                  </a:lnTo>
                  <a:lnTo>
                    <a:pt x="15875" y="909866"/>
                  </a:lnTo>
                  <a:lnTo>
                    <a:pt x="12319" y="906322"/>
                  </a:lnTo>
                  <a:close/>
                </a:path>
                <a:path w="2430145" h="2097404">
                  <a:moveTo>
                    <a:pt x="2426258" y="854862"/>
                  </a:moveTo>
                  <a:lnTo>
                    <a:pt x="2417495" y="854862"/>
                  </a:lnTo>
                  <a:lnTo>
                    <a:pt x="2413939" y="858418"/>
                  </a:lnTo>
                  <a:lnTo>
                    <a:pt x="2413939" y="914806"/>
                  </a:lnTo>
                  <a:lnTo>
                    <a:pt x="2417495" y="918362"/>
                  </a:lnTo>
                  <a:lnTo>
                    <a:pt x="2426258" y="918362"/>
                  </a:lnTo>
                  <a:lnTo>
                    <a:pt x="2429814" y="914806"/>
                  </a:lnTo>
                  <a:lnTo>
                    <a:pt x="2429814" y="858418"/>
                  </a:lnTo>
                  <a:lnTo>
                    <a:pt x="2426258" y="854862"/>
                  </a:lnTo>
                  <a:close/>
                </a:path>
                <a:path w="2430145" h="2097404">
                  <a:moveTo>
                    <a:pt x="12319" y="795197"/>
                  </a:moveTo>
                  <a:lnTo>
                    <a:pt x="3556" y="795197"/>
                  </a:lnTo>
                  <a:lnTo>
                    <a:pt x="0" y="798741"/>
                  </a:lnTo>
                  <a:lnTo>
                    <a:pt x="0" y="855141"/>
                  </a:lnTo>
                  <a:lnTo>
                    <a:pt x="3556" y="858697"/>
                  </a:lnTo>
                  <a:lnTo>
                    <a:pt x="12319" y="858697"/>
                  </a:lnTo>
                  <a:lnTo>
                    <a:pt x="15875" y="855141"/>
                  </a:lnTo>
                  <a:lnTo>
                    <a:pt x="15875" y="798741"/>
                  </a:lnTo>
                  <a:lnTo>
                    <a:pt x="12319" y="795197"/>
                  </a:lnTo>
                  <a:close/>
                </a:path>
                <a:path w="2430145" h="2097404">
                  <a:moveTo>
                    <a:pt x="2426258" y="743737"/>
                  </a:moveTo>
                  <a:lnTo>
                    <a:pt x="2417495" y="743737"/>
                  </a:lnTo>
                  <a:lnTo>
                    <a:pt x="2413939" y="747293"/>
                  </a:lnTo>
                  <a:lnTo>
                    <a:pt x="2413939" y="803681"/>
                  </a:lnTo>
                  <a:lnTo>
                    <a:pt x="2417495" y="807237"/>
                  </a:lnTo>
                  <a:lnTo>
                    <a:pt x="2426258" y="807237"/>
                  </a:lnTo>
                  <a:lnTo>
                    <a:pt x="2429814" y="803681"/>
                  </a:lnTo>
                  <a:lnTo>
                    <a:pt x="2429814" y="747293"/>
                  </a:lnTo>
                  <a:lnTo>
                    <a:pt x="2426258" y="743737"/>
                  </a:lnTo>
                  <a:close/>
                </a:path>
                <a:path w="2430145" h="2097404">
                  <a:moveTo>
                    <a:pt x="12319" y="684072"/>
                  </a:moveTo>
                  <a:lnTo>
                    <a:pt x="3556" y="684072"/>
                  </a:lnTo>
                  <a:lnTo>
                    <a:pt x="0" y="687616"/>
                  </a:lnTo>
                  <a:lnTo>
                    <a:pt x="0" y="744016"/>
                  </a:lnTo>
                  <a:lnTo>
                    <a:pt x="3556" y="747572"/>
                  </a:lnTo>
                  <a:lnTo>
                    <a:pt x="12319" y="747572"/>
                  </a:lnTo>
                  <a:lnTo>
                    <a:pt x="15875" y="744016"/>
                  </a:lnTo>
                  <a:lnTo>
                    <a:pt x="15875" y="687616"/>
                  </a:lnTo>
                  <a:lnTo>
                    <a:pt x="12319" y="684072"/>
                  </a:lnTo>
                  <a:close/>
                </a:path>
                <a:path w="2430145" h="2097404">
                  <a:moveTo>
                    <a:pt x="2426258" y="632612"/>
                  </a:moveTo>
                  <a:lnTo>
                    <a:pt x="2417495" y="632612"/>
                  </a:lnTo>
                  <a:lnTo>
                    <a:pt x="2413939" y="636168"/>
                  </a:lnTo>
                  <a:lnTo>
                    <a:pt x="2413939" y="692556"/>
                  </a:lnTo>
                  <a:lnTo>
                    <a:pt x="2417495" y="696112"/>
                  </a:lnTo>
                  <a:lnTo>
                    <a:pt x="2426258" y="696112"/>
                  </a:lnTo>
                  <a:lnTo>
                    <a:pt x="2429814" y="692556"/>
                  </a:lnTo>
                  <a:lnTo>
                    <a:pt x="2429814" y="636168"/>
                  </a:lnTo>
                  <a:lnTo>
                    <a:pt x="2426258" y="632612"/>
                  </a:lnTo>
                  <a:close/>
                </a:path>
                <a:path w="2430145" h="2097404">
                  <a:moveTo>
                    <a:pt x="12319" y="572947"/>
                  </a:moveTo>
                  <a:lnTo>
                    <a:pt x="3556" y="572947"/>
                  </a:lnTo>
                  <a:lnTo>
                    <a:pt x="0" y="576491"/>
                  </a:lnTo>
                  <a:lnTo>
                    <a:pt x="0" y="632891"/>
                  </a:lnTo>
                  <a:lnTo>
                    <a:pt x="3556" y="636447"/>
                  </a:lnTo>
                  <a:lnTo>
                    <a:pt x="12319" y="636447"/>
                  </a:lnTo>
                  <a:lnTo>
                    <a:pt x="15875" y="632891"/>
                  </a:lnTo>
                  <a:lnTo>
                    <a:pt x="15875" y="576491"/>
                  </a:lnTo>
                  <a:lnTo>
                    <a:pt x="12319" y="572947"/>
                  </a:lnTo>
                  <a:close/>
                </a:path>
                <a:path w="2430145" h="2097404">
                  <a:moveTo>
                    <a:pt x="2426258" y="521487"/>
                  </a:moveTo>
                  <a:lnTo>
                    <a:pt x="2417495" y="521487"/>
                  </a:lnTo>
                  <a:lnTo>
                    <a:pt x="2413939" y="525043"/>
                  </a:lnTo>
                  <a:lnTo>
                    <a:pt x="2413939" y="581431"/>
                  </a:lnTo>
                  <a:lnTo>
                    <a:pt x="2417495" y="584987"/>
                  </a:lnTo>
                  <a:lnTo>
                    <a:pt x="2426258" y="584987"/>
                  </a:lnTo>
                  <a:lnTo>
                    <a:pt x="2429814" y="581431"/>
                  </a:lnTo>
                  <a:lnTo>
                    <a:pt x="2429814" y="525043"/>
                  </a:lnTo>
                  <a:lnTo>
                    <a:pt x="2426258" y="521487"/>
                  </a:lnTo>
                  <a:close/>
                </a:path>
                <a:path w="2430145" h="2097404">
                  <a:moveTo>
                    <a:pt x="12319" y="461822"/>
                  </a:moveTo>
                  <a:lnTo>
                    <a:pt x="3556" y="461822"/>
                  </a:lnTo>
                  <a:lnTo>
                    <a:pt x="0" y="465366"/>
                  </a:lnTo>
                  <a:lnTo>
                    <a:pt x="0" y="521766"/>
                  </a:lnTo>
                  <a:lnTo>
                    <a:pt x="3556" y="525322"/>
                  </a:lnTo>
                  <a:lnTo>
                    <a:pt x="12319" y="525322"/>
                  </a:lnTo>
                  <a:lnTo>
                    <a:pt x="15875" y="521766"/>
                  </a:lnTo>
                  <a:lnTo>
                    <a:pt x="15875" y="465366"/>
                  </a:lnTo>
                  <a:lnTo>
                    <a:pt x="12319" y="461822"/>
                  </a:lnTo>
                  <a:close/>
                </a:path>
                <a:path w="2430145" h="2097404">
                  <a:moveTo>
                    <a:pt x="2426258" y="410362"/>
                  </a:moveTo>
                  <a:lnTo>
                    <a:pt x="2417495" y="410362"/>
                  </a:lnTo>
                  <a:lnTo>
                    <a:pt x="2413939" y="413918"/>
                  </a:lnTo>
                  <a:lnTo>
                    <a:pt x="2413939" y="470306"/>
                  </a:lnTo>
                  <a:lnTo>
                    <a:pt x="2417495" y="473862"/>
                  </a:lnTo>
                  <a:lnTo>
                    <a:pt x="2426258" y="473862"/>
                  </a:lnTo>
                  <a:lnTo>
                    <a:pt x="2429814" y="470306"/>
                  </a:lnTo>
                  <a:lnTo>
                    <a:pt x="2429814" y="413918"/>
                  </a:lnTo>
                  <a:lnTo>
                    <a:pt x="2426258" y="410362"/>
                  </a:lnTo>
                  <a:close/>
                </a:path>
                <a:path w="2430145" h="2097404">
                  <a:moveTo>
                    <a:pt x="12319" y="350697"/>
                  </a:moveTo>
                  <a:lnTo>
                    <a:pt x="3556" y="350697"/>
                  </a:lnTo>
                  <a:lnTo>
                    <a:pt x="0" y="354241"/>
                  </a:lnTo>
                  <a:lnTo>
                    <a:pt x="0" y="410641"/>
                  </a:lnTo>
                  <a:lnTo>
                    <a:pt x="3556" y="414197"/>
                  </a:lnTo>
                  <a:lnTo>
                    <a:pt x="12319" y="414197"/>
                  </a:lnTo>
                  <a:lnTo>
                    <a:pt x="15875" y="410641"/>
                  </a:lnTo>
                  <a:lnTo>
                    <a:pt x="15875" y="354241"/>
                  </a:lnTo>
                  <a:lnTo>
                    <a:pt x="12319" y="350697"/>
                  </a:lnTo>
                  <a:close/>
                </a:path>
                <a:path w="2430145" h="2097404">
                  <a:moveTo>
                    <a:pt x="2426258" y="299237"/>
                  </a:moveTo>
                  <a:lnTo>
                    <a:pt x="2417495" y="299237"/>
                  </a:lnTo>
                  <a:lnTo>
                    <a:pt x="2413939" y="302793"/>
                  </a:lnTo>
                  <a:lnTo>
                    <a:pt x="2413939" y="359181"/>
                  </a:lnTo>
                  <a:lnTo>
                    <a:pt x="2417495" y="362737"/>
                  </a:lnTo>
                  <a:lnTo>
                    <a:pt x="2426258" y="362737"/>
                  </a:lnTo>
                  <a:lnTo>
                    <a:pt x="2429814" y="359181"/>
                  </a:lnTo>
                  <a:lnTo>
                    <a:pt x="2429814" y="302793"/>
                  </a:lnTo>
                  <a:lnTo>
                    <a:pt x="2426258" y="299237"/>
                  </a:lnTo>
                  <a:close/>
                </a:path>
                <a:path w="2430145" h="2097404">
                  <a:moveTo>
                    <a:pt x="12319" y="239572"/>
                  </a:moveTo>
                  <a:lnTo>
                    <a:pt x="3556" y="239572"/>
                  </a:lnTo>
                  <a:lnTo>
                    <a:pt x="0" y="243116"/>
                  </a:lnTo>
                  <a:lnTo>
                    <a:pt x="0" y="299516"/>
                  </a:lnTo>
                  <a:lnTo>
                    <a:pt x="3556" y="303072"/>
                  </a:lnTo>
                  <a:lnTo>
                    <a:pt x="12319" y="303072"/>
                  </a:lnTo>
                  <a:lnTo>
                    <a:pt x="15875" y="299516"/>
                  </a:lnTo>
                  <a:lnTo>
                    <a:pt x="15875" y="243116"/>
                  </a:lnTo>
                  <a:lnTo>
                    <a:pt x="12319" y="239572"/>
                  </a:lnTo>
                  <a:close/>
                </a:path>
                <a:path w="2430145" h="2097404">
                  <a:moveTo>
                    <a:pt x="2426258" y="188112"/>
                  </a:moveTo>
                  <a:lnTo>
                    <a:pt x="2417495" y="188112"/>
                  </a:lnTo>
                  <a:lnTo>
                    <a:pt x="2413939" y="191668"/>
                  </a:lnTo>
                  <a:lnTo>
                    <a:pt x="2413939" y="248056"/>
                  </a:lnTo>
                  <a:lnTo>
                    <a:pt x="2417495" y="251612"/>
                  </a:lnTo>
                  <a:lnTo>
                    <a:pt x="2426258" y="251612"/>
                  </a:lnTo>
                  <a:lnTo>
                    <a:pt x="2429814" y="248056"/>
                  </a:lnTo>
                  <a:lnTo>
                    <a:pt x="2429814" y="191668"/>
                  </a:lnTo>
                  <a:lnTo>
                    <a:pt x="2426258" y="188112"/>
                  </a:lnTo>
                  <a:close/>
                </a:path>
                <a:path w="2430145" h="2097404">
                  <a:moveTo>
                    <a:pt x="12319" y="128447"/>
                  </a:moveTo>
                  <a:lnTo>
                    <a:pt x="3556" y="128447"/>
                  </a:lnTo>
                  <a:lnTo>
                    <a:pt x="0" y="131991"/>
                  </a:lnTo>
                  <a:lnTo>
                    <a:pt x="0" y="188391"/>
                  </a:lnTo>
                  <a:lnTo>
                    <a:pt x="3556" y="191947"/>
                  </a:lnTo>
                  <a:lnTo>
                    <a:pt x="12319" y="191947"/>
                  </a:lnTo>
                  <a:lnTo>
                    <a:pt x="15875" y="188391"/>
                  </a:lnTo>
                  <a:lnTo>
                    <a:pt x="15875" y="131991"/>
                  </a:lnTo>
                  <a:lnTo>
                    <a:pt x="12319" y="128447"/>
                  </a:lnTo>
                  <a:close/>
                </a:path>
                <a:path w="2430145" h="2097404">
                  <a:moveTo>
                    <a:pt x="2426258" y="76987"/>
                  </a:moveTo>
                  <a:lnTo>
                    <a:pt x="2417495" y="76987"/>
                  </a:lnTo>
                  <a:lnTo>
                    <a:pt x="2413939" y="80543"/>
                  </a:lnTo>
                  <a:lnTo>
                    <a:pt x="2413939" y="136931"/>
                  </a:lnTo>
                  <a:lnTo>
                    <a:pt x="2417495" y="140487"/>
                  </a:lnTo>
                  <a:lnTo>
                    <a:pt x="2426258" y="140487"/>
                  </a:lnTo>
                  <a:lnTo>
                    <a:pt x="2429814" y="136931"/>
                  </a:lnTo>
                  <a:lnTo>
                    <a:pt x="2429814" y="80543"/>
                  </a:lnTo>
                  <a:lnTo>
                    <a:pt x="2426258" y="76987"/>
                  </a:lnTo>
                  <a:close/>
                </a:path>
                <a:path w="2430145" h="2097404">
                  <a:moveTo>
                    <a:pt x="12319" y="17322"/>
                  </a:moveTo>
                  <a:lnTo>
                    <a:pt x="3556" y="17322"/>
                  </a:lnTo>
                  <a:lnTo>
                    <a:pt x="0" y="20866"/>
                  </a:lnTo>
                  <a:lnTo>
                    <a:pt x="0" y="77266"/>
                  </a:lnTo>
                  <a:lnTo>
                    <a:pt x="3556" y="80822"/>
                  </a:lnTo>
                  <a:lnTo>
                    <a:pt x="12319" y="80822"/>
                  </a:lnTo>
                  <a:lnTo>
                    <a:pt x="15875" y="77266"/>
                  </a:lnTo>
                  <a:lnTo>
                    <a:pt x="15875" y="20866"/>
                  </a:lnTo>
                  <a:lnTo>
                    <a:pt x="12319" y="17322"/>
                  </a:lnTo>
                  <a:close/>
                </a:path>
                <a:path w="2430145" h="2097404">
                  <a:moveTo>
                    <a:pt x="2426258" y="0"/>
                  </a:moveTo>
                  <a:lnTo>
                    <a:pt x="2383358" y="0"/>
                  </a:lnTo>
                  <a:lnTo>
                    <a:pt x="2379802" y="3543"/>
                  </a:lnTo>
                  <a:lnTo>
                    <a:pt x="2379802" y="12318"/>
                  </a:lnTo>
                  <a:lnTo>
                    <a:pt x="2383358" y="15875"/>
                  </a:lnTo>
                  <a:lnTo>
                    <a:pt x="2413939" y="15875"/>
                  </a:lnTo>
                  <a:lnTo>
                    <a:pt x="2413939" y="25806"/>
                  </a:lnTo>
                  <a:lnTo>
                    <a:pt x="2417495" y="29362"/>
                  </a:lnTo>
                  <a:lnTo>
                    <a:pt x="2426258" y="29362"/>
                  </a:lnTo>
                  <a:lnTo>
                    <a:pt x="2429814" y="25806"/>
                  </a:lnTo>
                  <a:lnTo>
                    <a:pt x="2429814" y="3543"/>
                  </a:lnTo>
                  <a:lnTo>
                    <a:pt x="2426258" y="0"/>
                  </a:lnTo>
                  <a:close/>
                </a:path>
                <a:path w="2430145" h="2097404">
                  <a:moveTo>
                    <a:pt x="2328621" y="0"/>
                  </a:moveTo>
                  <a:lnTo>
                    <a:pt x="2272233" y="0"/>
                  </a:lnTo>
                  <a:lnTo>
                    <a:pt x="2268677" y="3543"/>
                  </a:lnTo>
                  <a:lnTo>
                    <a:pt x="2268677" y="12318"/>
                  </a:lnTo>
                  <a:lnTo>
                    <a:pt x="2272233" y="15875"/>
                  </a:lnTo>
                  <a:lnTo>
                    <a:pt x="2328621" y="15875"/>
                  </a:lnTo>
                  <a:lnTo>
                    <a:pt x="2332177" y="12318"/>
                  </a:lnTo>
                  <a:lnTo>
                    <a:pt x="2332177" y="3543"/>
                  </a:lnTo>
                  <a:lnTo>
                    <a:pt x="2328621" y="0"/>
                  </a:lnTo>
                  <a:close/>
                </a:path>
                <a:path w="2430145" h="2097404">
                  <a:moveTo>
                    <a:pt x="2217496" y="0"/>
                  </a:moveTo>
                  <a:lnTo>
                    <a:pt x="2161108" y="0"/>
                  </a:lnTo>
                  <a:lnTo>
                    <a:pt x="2157552" y="3543"/>
                  </a:lnTo>
                  <a:lnTo>
                    <a:pt x="2157552" y="12318"/>
                  </a:lnTo>
                  <a:lnTo>
                    <a:pt x="2161108" y="15875"/>
                  </a:lnTo>
                  <a:lnTo>
                    <a:pt x="2217496" y="15875"/>
                  </a:lnTo>
                  <a:lnTo>
                    <a:pt x="2221052" y="12318"/>
                  </a:lnTo>
                  <a:lnTo>
                    <a:pt x="2221052" y="3543"/>
                  </a:lnTo>
                  <a:lnTo>
                    <a:pt x="2217496" y="0"/>
                  </a:lnTo>
                  <a:close/>
                </a:path>
                <a:path w="2430145" h="2097404">
                  <a:moveTo>
                    <a:pt x="2106371" y="0"/>
                  </a:moveTo>
                  <a:lnTo>
                    <a:pt x="2049983" y="0"/>
                  </a:lnTo>
                  <a:lnTo>
                    <a:pt x="2046427" y="3543"/>
                  </a:lnTo>
                  <a:lnTo>
                    <a:pt x="2046427" y="12318"/>
                  </a:lnTo>
                  <a:lnTo>
                    <a:pt x="2049983" y="15875"/>
                  </a:lnTo>
                  <a:lnTo>
                    <a:pt x="2106371" y="15875"/>
                  </a:lnTo>
                  <a:lnTo>
                    <a:pt x="2109927" y="12318"/>
                  </a:lnTo>
                  <a:lnTo>
                    <a:pt x="2109927" y="3543"/>
                  </a:lnTo>
                  <a:lnTo>
                    <a:pt x="2106371" y="0"/>
                  </a:lnTo>
                  <a:close/>
                </a:path>
                <a:path w="2430145" h="2097404">
                  <a:moveTo>
                    <a:pt x="1995246" y="0"/>
                  </a:moveTo>
                  <a:lnTo>
                    <a:pt x="1938858" y="0"/>
                  </a:lnTo>
                  <a:lnTo>
                    <a:pt x="1935302" y="3543"/>
                  </a:lnTo>
                  <a:lnTo>
                    <a:pt x="1935302" y="12318"/>
                  </a:lnTo>
                  <a:lnTo>
                    <a:pt x="1938858" y="15875"/>
                  </a:lnTo>
                  <a:lnTo>
                    <a:pt x="1995246" y="15875"/>
                  </a:lnTo>
                  <a:lnTo>
                    <a:pt x="1998802" y="12318"/>
                  </a:lnTo>
                  <a:lnTo>
                    <a:pt x="1998802" y="3543"/>
                  </a:lnTo>
                  <a:lnTo>
                    <a:pt x="1995246" y="0"/>
                  </a:lnTo>
                  <a:close/>
                </a:path>
                <a:path w="2430145" h="2097404">
                  <a:moveTo>
                    <a:pt x="1884121" y="0"/>
                  </a:moveTo>
                  <a:lnTo>
                    <a:pt x="1827733" y="0"/>
                  </a:lnTo>
                  <a:lnTo>
                    <a:pt x="1824177" y="3543"/>
                  </a:lnTo>
                  <a:lnTo>
                    <a:pt x="1824177" y="12318"/>
                  </a:lnTo>
                  <a:lnTo>
                    <a:pt x="1827733" y="15875"/>
                  </a:lnTo>
                  <a:lnTo>
                    <a:pt x="1884121" y="15875"/>
                  </a:lnTo>
                  <a:lnTo>
                    <a:pt x="1887677" y="12318"/>
                  </a:lnTo>
                  <a:lnTo>
                    <a:pt x="1887677" y="3543"/>
                  </a:lnTo>
                  <a:lnTo>
                    <a:pt x="1884121" y="0"/>
                  </a:lnTo>
                  <a:close/>
                </a:path>
                <a:path w="2430145" h="2097404">
                  <a:moveTo>
                    <a:pt x="1772996" y="0"/>
                  </a:moveTo>
                  <a:lnTo>
                    <a:pt x="1716608" y="0"/>
                  </a:lnTo>
                  <a:lnTo>
                    <a:pt x="1713052" y="3543"/>
                  </a:lnTo>
                  <a:lnTo>
                    <a:pt x="1713052" y="12318"/>
                  </a:lnTo>
                  <a:lnTo>
                    <a:pt x="1716608" y="15875"/>
                  </a:lnTo>
                  <a:lnTo>
                    <a:pt x="1772996" y="15875"/>
                  </a:lnTo>
                  <a:lnTo>
                    <a:pt x="1776552" y="12318"/>
                  </a:lnTo>
                  <a:lnTo>
                    <a:pt x="1776552" y="3543"/>
                  </a:lnTo>
                  <a:lnTo>
                    <a:pt x="1772996" y="0"/>
                  </a:lnTo>
                  <a:close/>
                </a:path>
                <a:path w="2430145" h="2097404">
                  <a:moveTo>
                    <a:pt x="1661871" y="0"/>
                  </a:moveTo>
                  <a:lnTo>
                    <a:pt x="1605483" y="0"/>
                  </a:lnTo>
                  <a:lnTo>
                    <a:pt x="1601927" y="3543"/>
                  </a:lnTo>
                  <a:lnTo>
                    <a:pt x="1601927" y="12318"/>
                  </a:lnTo>
                  <a:lnTo>
                    <a:pt x="1605483" y="15875"/>
                  </a:lnTo>
                  <a:lnTo>
                    <a:pt x="1661871" y="15875"/>
                  </a:lnTo>
                  <a:lnTo>
                    <a:pt x="1665427" y="12318"/>
                  </a:lnTo>
                  <a:lnTo>
                    <a:pt x="1665427" y="3543"/>
                  </a:lnTo>
                  <a:lnTo>
                    <a:pt x="1661871" y="0"/>
                  </a:lnTo>
                  <a:close/>
                </a:path>
                <a:path w="2430145" h="2097404">
                  <a:moveTo>
                    <a:pt x="1550746" y="0"/>
                  </a:moveTo>
                  <a:lnTo>
                    <a:pt x="1494358" y="0"/>
                  </a:lnTo>
                  <a:lnTo>
                    <a:pt x="1490802" y="3543"/>
                  </a:lnTo>
                  <a:lnTo>
                    <a:pt x="1490802" y="12318"/>
                  </a:lnTo>
                  <a:lnTo>
                    <a:pt x="1494358" y="15875"/>
                  </a:lnTo>
                  <a:lnTo>
                    <a:pt x="1550746" y="15875"/>
                  </a:lnTo>
                  <a:lnTo>
                    <a:pt x="1554302" y="12318"/>
                  </a:lnTo>
                  <a:lnTo>
                    <a:pt x="1554302" y="3543"/>
                  </a:lnTo>
                  <a:lnTo>
                    <a:pt x="1550746" y="0"/>
                  </a:lnTo>
                  <a:close/>
                </a:path>
                <a:path w="2430145" h="2097404">
                  <a:moveTo>
                    <a:pt x="1439621" y="0"/>
                  </a:moveTo>
                  <a:lnTo>
                    <a:pt x="1383233" y="0"/>
                  </a:lnTo>
                  <a:lnTo>
                    <a:pt x="1379677" y="3543"/>
                  </a:lnTo>
                  <a:lnTo>
                    <a:pt x="1379677" y="12318"/>
                  </a:lnTo>
                  <a:lnTo>
                    <a:pt x="1383233" y="15875"/>
                  </a:lnTo>
                  <a:lnTo>
                    <a:pt x="1439621" y="15875"/>
                  </a:lnTo>
                  <a:lnTo>
                    <a:pt x="1443177" y="12318"/>
                  </a:lnTo>
                  <a:lnTo>
                    <a:pt x="1443177" y="3543"/>
                  </a:lnTo>
                  <a:lnTo>
                    <a:pt x="1439621" y="0"/>
                  </a:lnTo>
                  <a:close/>
                </a:path>
                <a:path w="2430145" h="2097404">
                  <a:moveTo>
                    <a:pt x="1328496" y="0"/>
                  </a:moveTo>
                  <a:lnTo>
                    <a:pt x="1272108" y="0"/>
                  </a:lnTo>
                  <a:lnTo>
                    <a:pt x="1268552" y="3543"/>
                  </a:lnTo>
                  <a:lnTo>
                    <a:pt x="1268552" y="12318"/>
                  </a:lnTo>
                  <a:lnTo>
                    <a:pt x="1272108" y="15875"/>
                  </a:lnTo>
                  <a:lnTo>
                    <a:pt x="1328496" y="15875"/>
                  </a:lnTo>
                  <a:lnTo>
                    <a:pt x="1332052" y="12318"/>
                  </a:lnTo>
                  <a:lnTo>
                    <a:pt x="1332052" y="3543"/>
                  </a:lnTo>
                  <a:lnTo>
                    <a:pt x="1328496" y="0"/>
                  </a:lnTo>
                  <a:close/>
                </a:path>
                <a:path w="2430145" h="2097404">
                  <a:moveTo>
                    <a:pt x="1217371" y="0"/>
                  </a:moveTo>
                  <a:lnTo>
                    <a:pt x="1160983" y="0"/>
                  </a:lnTo>
                  <a:lnTo>
                    <a:pt x="1157427" y="3543"/>
                  </a:lnTo>
                  <a:lnTo>
                    <a:pt x="1157427" y="12318"/>
                  </a:lnTo>
                  <a:lnTo>
                    <a:pt x="1160983" y="15875"/>
                  </a:lnTo>
                  <a:lnTo>
                    <a:pt x="1217371" y="15875"/>
                  </a:lnTo>
                  <a:lnTo>
                    <a:pt x="1220927" y="12318"/>
                  </a:lnTo>
                  <a:lnTo>
                    <a:pt x="1220927" y="3543"/>
                  </a:lnTo>
                  <a:lnTo>
                    <a:pt x="1217371" y="0"/>
                  </a:lnTo>
                  <a:close/>
                </a:path>
                <a:path w="2430145" h="2097404">
                  <a:moveTo>
                    <a:pt x="1106246" y="0"/>
                  </a:moveTo>
                  <a:lnTo>
                    <a:pt x="1049858" y="0"/>
                  </a:lnTo>
                  <a:lnTo>
                    <a:pt x="1046302" y="3543"/>
                  </a:lnTo>
                  <a:lnTo>
                    <a:pt x="1046302" y="12318"/>
                  </a:lnTo>
                  <a:lnTo>
                    <a:pt x="1049858" y="15875"/>
                  </a:lnTo>
                  <a:lnTo>
                    <a:pt x="1106246" y="15875"/>
                  </a:lnTo>
                  <a:lnTo>
                    <a:pt x="1109802" y="12318"/>
                  </a:lnTo>
                  <a:lnTo>
                    <a:pt x="1109802" y="3543"/>
                  </a:lnTo>
                  <a:lnTo>
                    <a:pt x="1106246" y="0"/>
                  </a:lnTo>
                  <a:close/>
                </a:path>
                <a:path w="2430145" h="2097404">
                  <a:moveTo>
                    <a:pt x="995121" y="0"/>
                  </a:moveTo>
                  <a:lnTo>
                    <a:pt x="938733" y="0"/>
                  </a:lnTo>
                  <a:lnTo>
                    <a:pt x="935177" y="3543"/>
                  </a:lnTo>
                  <a:lnTo>
                    <a:pt x="935177" y="12318"/>
                  </a:lnTo>
                  <a:lnTo>
                    <a:pt x="938733" y="15875"/>
                  </a:lnTo>
                  <a:lnTo>
                    <a:pt x="995121" y="15875"/>
                  </a:lnTo>
                  <a:lnTo>
                    <a:pt x="998677" y="12318"/>
                  </a:lnTo>
                  <a:lnTo>
                    <a:pt x="998677" y="3543"/>
                  </a:lnTo>
                  <a:lnTo>
                    <a:pt x="995121" y="0"/>
                  </a:lnTo>
                  <a:close/>
                </a:path>
                <a:path w="2430145" h="2097404">
                  <a:moveTo>
                    <a:pt x="883996" y="0"/>
                  </a:moveTo>
                  <a:lnTo>
                    <a:pt x="827608" y="0"/>
                  </a:lnTo>
                  <a:lnTo>
                    <a:pt x="824052" y="3543"/>
                  </a:lnTo>
                  <a:lnTo>
                    <a:pt x="824052" y="12318"/>
                  </a:lnTo>
                  <a:lnTo>
                    <a:pt x="827608" y="15875"/>
                  </a:lnTo>
                  <a:lnTo>
                    <a:pt x="883996" y="15875"/>
                  </a:lnTo>
                  <a:lnTo>
                    <a:pt x="887552" y="12318"/>
                  </a:lnTo>
                  <a:lnTo>
                    <a:pt x="887552" y="3543"/>
                  </a:lnTo>
                  <a:lnTo>
                    <a:pt x="883996" y="0"/>
                  </a:lnTo>
                  <a:close/>
                </a:path>
                <a:path w="2430145" h="2097404">
                  <a:moveTo>
                    <a:pt x="772871" y="0"/>
                  </a:moveTo>
                  <a:lnTo>
                    <a:pt x="716483" y="0"/>
                  </a:lnTo>
                  <a:lnTo>
                    <a:pt x="712927" y="3543"/>
                  </a:lnTo>
                  <a:lnTo>
                    <a:pt x="712927" y="12318"/>
                  </a:lnTo>
                  <a:lnTo>
                    <a:pt x="716483" y="15875"/>
                  </a:lnTo>
                  <a:lnTo>
                    <a:pt x="772871" y="15875"/>
                  </a:lnTo>
                  <a:lnTo>
                    <a:pt x="776427" y="12318"/>
                  </a:lnTo>
                  <a:lnTo>
                    <a:pt x="776427" y="3543"/>
                  </a:lnTo>
                  <a:lnTo>
                    <a:pt x="772871" y="0"/>
                  </a:lnTo>
                  <a:close/>
                </a:path>
                <a:path w="2430145" h="2097404">
                  <a:moveTo>
                    <a:pt x="661746" y="0"/>
                  </a:moveTo>
                  <a:lnTo>
                    <a:pt x="605358" y="0"/>
                  </a:lnTo>
                  <a:lnTo>
                    <a:pt x="601802" y="3543"/>
                  </a:lnTo>
                  <a:lnTo>
                    <a:pt x="601802" y="12318"/>
                  </a:lnTo>
                  <a:lnTo>
                    <a:pt x="605358" y="15875"/>
                  </a:lnTo>
                  <a:lnTo>
                    <a:pt x="661746" y="15875"/>
                  </a:lnTo>
                  <a:lnTo>
                    <a:pt x="665302" y="12318"/>
                  </a:lnTo>
                  <a:lnTo>
                    <a:pt x="665302" y="3543"/>
                  </a:lnTo>
                  <a:lnTo>
                    <a:pt x="661746" y="0"/>
                  </a:lnTo>
                  <a:close/>
                </a:path>
                <a:path w="2430145" h="2097404">
                  <a:moveTo>
                    <a:pt x="550621" y="0"/>
                  </a:moveTo>
                  <a:lnTo>
                    <a:pt x="494233" y="0"/>
                  </a:lnTo>
                  <a:lnTo>
                    <a:pt x="490677" y="3543"/>
                  </a:lnTo>
                  <a:lnTo>
                    <a:pt x="490677" y="12318"/>
                  </a:lnTo>
                  <a:lnTo>
                    <a:pt x="494233" y="15875"/>
                  </a:lnTo>
                  <a:lnTo>
                    <a:pt x="550621" y="15875"/>
                  </a:lnTo>
                  <a:lnTo>
                    <a:pt x="554177" y="12318"/>
                  </a:lnTo>
                  <a:lnTo>
                    <a:pt x="554177" y="3543"/>
                  </a:lnTo>
                  <a:lnTo>
                    <a:pt x="550621" y="0"/>
                  </a:lnTo>
                  <a:close/>
                </a:path>
                <a:path w="2430145" h="2097404">
                  <a:moveTo>
                    <a:pt x="439496" y="0"/>
                  </a:moveTo>
                  <a:lnTo>
                    <a:pt x="383108" y="0"/>
                  </a:lnTo>
                  <a:lnTo>
                    <a:pt x="379552" y="3543"/>
                  </a:lnTo>
                  <a:lnTo>
                    <a:pt x="379552" y="12318"/>
                  </a:lnTo>
                  <a:lnTo>
                    <a:pt x="383108" y="15875"/>
                  </a:lnTo>
                  <a:lnTo>
                    <a:pt x="439496" y="15875"/>
                  </a:lnTo>
                  <a:lnTo>
                    <a:pt x="443052" y="12318"/>
                  </a:lnTo>
                  <a:lnTo>
                    <a:pt x="443052" y="3543"/>
                  </a:lnTo>
                  <a:lnTo>
                    <a:pt x="439496" y="0"/>
                  </a:lnTo>
                  <a:close/>
                </a:path>
                <a:path w="2430145" h="2097404">
                  <a:moveTo>
                    <a:pt x="328371" y="0"/>
                  </a:moveTo>
                  <a:lnTo>
                    <a:pt x="271983" y="0"/>
                  </a:lnTo>
                  <a:lnTo>
                    <a:pt x="268427" y="3543"/>
                  </a:lnTo>
                  <a:lnTo>
                    <a:pt x="268427" y="12318"/>
                  </a:lnTo>
                  <a:lnTo>
                    <a:pt x="271983" y="15875"/>
                  </a:lnTo>
                  <a:lnTo>
                    <a:pt x="328371" y="15875"/>
                  </a:lnTo>
                  <a:lnTo>
                    <a:pt x="331927" y="12318"/>
                  </a:lnTo>
                  <a:lnTo>
                    <a:pt x="331927" y="3543"/>
                  </a:lnTo>
                  <a:lnTo>
                    <a:pt x="328371" y="0"/>
                  </a:lnTo>
                  <a:close/>
                </a:path>
                <a:path w="2430145" h="2097404">
                  <a:moveTo>
                    <a:pt x="217246" y="0"/>
                  </a:moveTo>
                  <a:lnTo>
                    <a:pt x="160858" y="0"/>
                  </a:lnTo>
                  <a:lnTo>
                    <a:pt x="157302" y="3543"/>
                  </a:lnTo>
                  <a:lnTo>
                    <a:pt x="157302" y="12318"/>
                  </a:lnTo>
                  <a:lnTo>
                    <a:pt x="160858" y="15875"/>
                  </a:lnTo>
                  <a:lnTo>
                    <a:pt x="217246" y="15875"/>
                  </a:lnTo>
                  <a:lnTo>
                    <a:pt x="220802" y="12318"/>
                  </a:lnTo>
                  <a:lnTo>
                    <a:pt x="220802" y="3543"/>
                  </a:lnTo>
                  <a:lnTo>
                    <a:pt x="217246" y="0"/>
                  </a:lnTo>
                  <a:close/>
                </a:path>
                <a:path w="2430145" h="2097404">
                  <a:moveTo>
                    <a:pt x="106121" y="0"/>
                  </a:moveTo>
                  <a:lnTo>
                    <a:pt x="49733" y="0"/>
                  </a:lnTo>
                  <a:lnTo>
                    <a:pt x="46177" y="3543"/>
                  </a:lnTo>
                  <a:lnTo>
                    <a:pt x="46177" y="12318"/>
                  </a:lnTo>
                  <a:lnTo>
                    <a:pt x="49733" y="15875"/>
                  </a:lnTo>
                  <a:lnTo>
                    <a:pt x="106121" y="15875"/>
                  </a:lnTo>
                  <a:lnTo>
                    <a:pt x="109677" y="12318"/>
                  </a:lnTo>
                  <a:lnTo>
                    <a:pt x="109677" y="3543"/>
                  </a:lnTo>
                  <a:lnTo>
                    <a:pt x="10612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565823" y="4593088"/>
              <a:ext cx="4349750" cy="667385"/>
            </a:xfrm>
            <a:custGeom>
              <a:avLst/>
              <a:gdLst/>
              <a:ahLst/>
              <a:cxnLst/>
              <a:rect l="l" t="t" r="r" b="b"/>
              <a:pathLst>
                <a:path w="4349750" h="667385">
                  <a:moveTo>
                    <a:pt x="4349140" y="0"/>
                  </a:moveTo>
                  <a:lnTo>
                    <a:pt x="0" y="0"/>
                  </a:lnTo>
                  <a:lnTo>
                    <a:pt x="0" y="667150"/>
                  </a:lnTo>
                  <a:lnTo>
                    <a:pt x="4349140" y="667150"/>
                  </a:lnTo>
                  <a:lnTo>
                    <a:pt x="4349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6565823" y="4593094"/>
              <a:ext cx="4349750" cy="667385"/>
            </a:xfrm>
            <a:custGeom>
              <a:avLst/>
              <a:gdLst/>
              <a:ahLst/>
              <a:cxnLst/>
              <a:rect l="l" t="t" r="r" b="b"/>
              <a:pathLst>
                <a:path w="4349750" h="667385">
                  <a:moveTo>
                    <a:pt x="0" y="0"/>
                  </a:moveTo>
                  <a:lnTo>
                    <a:pt x="4349152" y="0"/>
                  </a:lnTo>
                  <a:lnTo>
                    <a:pt x="4349152" y="667150"/>
                  </a:lnTo>
                  <a:lnTo>
                    <a:pt x="0" y="66715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>
            <a:off x="6565824" y="4593088"/>
            <a:ext cx="4349750" cy="66738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THLM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(STEM)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816684" y="4589919"/>
            <a:ext cx="3913504" cy="673735"/>
            <a:chOff x="1816684" y="4589919"/>
            <a:chExt cx="3913504" cy="673735"/>
          </a:xfrm>
        </p:grpSpPr>
        <p:sp>
          <p:nvSpPr>
            <p:cNvPr id="63" name="object 63"/>
            <p:cNvSpPr/>
            <p:nvPr/>
          </p:nvSpPr>
          <p:spPr>
            <a:xfrm>
              <a:off x="1819859" y="4593088"/>
              <a:ext cx="3907154" cy="667385"/>
            </a:xfrm>
            <a:custGeom>
              <a:avLst/>
              <a:gdLst/>
              <a:ahLst/>
              <a:cxnLst/>
              <a:rect l="l" t="t" r="r" b="b"/>
              <a:pathLst>
                <a:path w="3907154" h="667385">
                  <a:moveTo>
                    <a:pt x="3906926" y="0"/>
                  </a:moveTo>
                  <a:lnTo>
                    <a:pt x="0" y="0"/>
                  </a:lnTo>
                  <a:lnTo>
                    <a:pt x="0" y="667150"/>
                  </a:lnTo>
                  <a:lnTo>
                    <a:pt x="3906926" y="667150"/>
                  </a:lnTo>
                  <a:lnTo>
                    <a:pt x="39069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819859" y="4593094"/>
              <a:ext cx="3907154" cy="667385"/>
            </a:xfrm>
            <a:custGeom>
              <a:avLst/>
              <a:gdLst/>
              <a:ahLst/>
              <a:cxnLst/>
              <a:rect l="l" t="t" r="r" b="b"/>
              <a:pathLst>
                <a:path w="3907154" h="667385">
                  <a:moveTo>
                    <a:pt x="0" y="0"/>
                  </a:moveTo>
                  <a:lnTo>
                    <a:pt x="3906932" y="0"/>
                  </a:lnTo>
                  <a:lnTo>
                    <a:pt x="3906932" y="667150"/>
                  </a:lnTo>
                  <a:lnTo>
                    <a:pt x="0" y="66715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/>
          <p:cNvSpPr txBox="1"/>
          <p:nvPr/>
        </p:nvSpPr>
        <p:spPr>
          <a:xfrm>
            <a:off x="1819859" y="4593088"/>
            <a:ext cx="3907154" cy="66738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800" b="1">
                <a:latin typeface="Arial"/>
                <a:cs typeface="Arial"/>
              </a:rPr>
              <a:t>THLM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770748" y="1654771"/>
            <a:ext cx="9145905" cy="4591050"/>
            <a:chOff x="1770748" y="1654771"/>
            <a:chExt cx="9145905" cy="4591050"/>
          </a:xfrm>
        </p:grpSpPr>
        <p:sp>
          <p:nvSpPr>
            <p:cNvPr id="67" name="object 67"/>
            <p:cNvSpPr/>
            <p:nvPr/>
          </p:nvSpPr>
          <p:spPr>
            <a:xfrm>
              <a:off x="5303291" y="1654771"/>
              <a:ext cx="76200" cy="2947670"/>
            </a:xfrm>
            <a:custGeom>
              <a:avLst/>
              <a:gdLst/>
              <a:ahLst/>
              <a:cxnLst/>
              <a:rect l="l" t="t" r="r" b="b"/>
              <a:pathLst>
                <a:path w="76200" h="2947670">
                  <a:moveTo>
                    <a:pt x="53403" y="25"/>
                  </a:moveTo>
                  <a:lnTo>
                    <a:pt x="48133" y="0"/>
                  </a:lnTo>
                  <a:lnTo>
                    <a:pt x="45999" y="2120"/>
                  </a:lnTo>
                  <a:lnTo>
                    <a:pt x="33337" y="2871139"/>
                  </a:lnTo>
                  <a:lnTo>
                    <a:pt x="0" y="2870987"/>
                  </a:lnTo>
                  <a:lnTo>
                    <a:pt x="37769" y="2947352"/>
                  </a:lnTo>
                  <a:lnTo>
                    <a:pt x="76200" y="2871330"/>
                  </a:lnTo>
                  <a:lnTo>
                    <a:pt x="42862" y="2871177"/>
                  </a:lnTo>
                  <a:lnTo>
                    <a:pt x="55524" y="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773923" y="5574743"/>
              <a:ext cx="9139555" cy="668020"/>
            </a:xfrm>
            <a:custGeom>
              <a:avLst/>
              <a:gdLst/>
              <a:ahLst/>
              <a:cxnLst/>
              <a:rect l="l" t="t" r="r" b="b"/>
              <a:pathLst>
                <a:path w="9139555" h="668020">
                  <a:moveTo>
                    <a:pt x="9139466" y="0"/>
                  </a:moveTo>
                  <a:lnTo>
                    <a:pt x="0" y="0"/>
                  </a:lnTo>
                  <a:lnTo>
                    <a:pt x="0" y="667890"/>
                  </a:lnTo>
                  <a:lnTo>
                    <a:pt x="9139466" y="667890"/>
                  </a:lnTo>
                  <a:lnTo>
                    <a:pt x="91394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773923" y="5574741"/>
              <a:ext cx="9139555" cy="668020"/>
            </a:xfrm>
            <a:custGeom>
              <a:avLst/>
              <a:gdLst/>
              <a:ahLst/>
              <a:cxnLst/>
              <a:rect l="l" t="t" r="r" b="b"/>
              <a:pathLst>
                <a:path w="9139555" h="668020">
                  <a:moveTo>
                    <a:pt x="0" y="0"/>
                  </a:moveTo>
                  <a:lnTo>
                    <a:pt x="9139475" y="0"/>
                  </a:lnTo>
                  <a:lnTo>
                    <a:pt x="9139475" y="667890"/>
                  </a:lnTo>
                  <a:lnTo>
                    <a:pt x="0" y="667890"/>
                  </a:lnTo>
                  <a:lnTo>
                    <a:pt x="0" y="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0" name="object 70"/>
          <p:cNvSpPr txBox="1"/>
          <p:nvPr/>
        </p:nvSpPr>
        <p:spPr>
          <a:xfrm>
            <a:off x="1773923" y="5574743"/>
            <a:ext cx="9139555" cy="66802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800" spc="-5" b="1">
                <a:latin typeface="Arial"/>
                <a:cs typeface="Arial"/>
              </a:rPr>
              <a:t>HOẠT ĐỘNG </a:t>
            </a:r>
            <a:r>
              <a:rPr dirty="0" sz="1800" b="1">
                <a:latin typeface="Arial"/>
                <a:cs typeface="Arial"/>
              </a:rPr>
              <a:t>TRẢI </a:t>
            </a:r>
            <a:r>
              <a:rPr dirty="0" sz="1800" spc="-5" b="1">
                <a:latin typeface="Arial"/>
                <a:cs typeface="Arial"/>
              </a:rPr>
              <a:t>NGHIỆM, HƯỚNG</a:t>
            </a:r>
            <a:r>
              <a:rPr dirty="0" sz="1800" spc="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NGHIỆP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2952762" y="1654771"/>
            <a:ext cx="5855970" cy="3942079"/>
            <a:chOff x="2952762" y="1654771"/>
            <a:chExt cx="5855970" cy="3942079"/>
          </a:xfrm>
        </p:grpSpPr>
        <p:sp>
          <p:nvSpPr>
            <p:cNvPr id="72" name="object 72"/>
            <p:cNvSpPr/>
            <p:nvPr/>
          </p:nvSpPr>
          <p:spPr>
            <a:xfrm>
              <a:off x="3144621" y="1654771"/>
              <a:ext cx="76200" cy="2947670"/>
            </a:xfrm>
            <a:custGeom>
              <a:avLst/>
              <a:gdLst/>
              <a:ahLst/>
              <a:cxnLst/>
              <a:rect l="l" t="t" r="r" b="b"/>
              <a:pathLst>
                <a:path w="76200" h="2947670">
                  <a:moveTo>
                    <a:pt x="52831" y="25"/>
                  </a:moveTo>
                  <a:lnTo>
                    <a:pt x="47574" y="0"/>
                  </a:lnTo>
                  <a:lnTo>
                    <a:pt x="45427" y="2120"/>
                  </a:lnTo>
                  <a:lnTo>
                    <a:pt x="33337" y="2871076"/>
                  </a:lnTo>
                  <a:lnTo>
                    <a:pt x="0" y="2870936"/>
                  </a:lnTo>
                  <a:lnTo>
                    <a:pt x="37782" y="2947288"/>
                  </a:lnTo>
                  <a:lnTo>
                    <a:pt x="76200" y="2871254"/>
                  </a:lnTo>
                  <a:lnTo>
                    <a:pt x="42862" y="2871114"/>
                  </a:lnTo>
                  <a:lnTo>
                    <a:pt x="54952" y="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952762" y="1659547"/>
              <a:ext cx="895985" cy="0"/>
            </a:xfrm>
            <a:custGeom>
              <a:avLst/>
              <a:gdLst/>
              <a:ahLst/>
              <a:cxnLst/>
              <a:rect l="l" t="t" r="r" b="b"/>
              <a:pathLst>
                <a:path w="895985" h="0">
                  <a:moveTo>
                    <a:pt x="0" y="0"/>
                  </a:moveTo>
                  <a:lnTo>
                    <a:pt x="895929" y="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3741382" y="5250370"/>
              <a:ext cx="5067300" cy="346075"/>
            </a:xfrm>
            <a:custGeom>
              <a:avLst/>
              <a:gdLst/>
              <a:ahLst/>
              <a:cxnLst/>
              <a:rect l="l" t="t" r="r" b="b"/>
              <a:pathLst>
                <a:path w="5067300" h="346075">
                  <a:moveTo>
                    <a:pt x="76200" y="258406"/>
                  </a:moveTo>
                  <a:lnTo>
                    <a:pt x="42862" y="258406"/>
                  </a:lnTo>
                  <a:lnTo>
                    <a:pt x="42862" y="2133"/>
                  </a:lnTo>
                  <a:lnTo>
                    <a:pt x="40728" y="0"/>
                  </a:lnTo>
                  <a:lnTo>
                    <a:pt x="35471" y="0"/>
                  </a:lnTo>
                  <a:lnTo>
                    <a:pt x="33337" y="2133"/>
                  </a:lnTo>
                  <a:lnTo>
                    <a:pt x="33337" y="258406"/>
                  </a:lnTo>
                  <a:lnTo>
                    <a:pt x="0" y="258406"/>
                  </a:lnTo>
                  <a:lnTo>
                    <a:pt x="38100" y="334606"/>
                  </a:lnTo>
                  <a:lnTo>
                    <a:pt x="76200" y="258406"/>
                  </a:lnTo>
                  <a:close/>
                </a:path>
                <a:path w="5067300" h="346075">
                  <a:moveTo>
                    <a:pt x="5067122" y="269824"/>
                  </a:moveTo>
                  <a:lnTo>
                    <a:pt x="5033784" y="269824"/>
                  </a:lnTo>
                  <a:lnTo>
                    <a:pt x="5033784" y="13550"/>
                  </a:lnTo>
                  <a:lnTo>
                    <a:pt x="5031651" y="11417"/>
                  </a:lnTo>
                  <a:lnTo>
                    <a:pt x="5026393" y="11417"/>
                  </a:lnTo>
                  <a:lnTo>
                    <a:pt x="5024259" y="13550"/>
                  </a:lnTo>
                  <a:lnTo>
                    <a:pt x="5024259" y="269824"/>
                  </a:lnTo>
                  <a:lnTo>
                    <a:pt x="4990922" y="269824"/>
                  </a:lnTo>
                  <a:lnTo>
                    <a:pt x="5029022" y="346024"/>
                  </a:lnTo>
                  <a:lnTo>
                    <a:pt x="5067122" y="269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5" name="object 7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XÂY </a:t>
            </a:r>
            <a:r>
              <a:rPr dirty="0"/>
              <a:t>DỰNG KẾ </a:t>
            </a:r>
            <a:r>
              <a:rPr dirty="0" spc="-5"/>
              <a:t>HOẠCH GIÁO </a:t>
            </a:r>
            <a:r>
              <a:rPr dirty="0"/>
              <a:t>DỤC NHÀ</a:t>
            </a:r>
            <a:r>
              <a:rPr dirty="0" spc="-125"/>
              <a:t> </a:t>
            </a:r>
            <a:r>
              <a:rPr dirty="0"/>
              <a:t>TRƯỜNG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3816"/>
            <a:ext cx="1742439" cy="779145"/>
          </a:xfrm>
          <a:custGeom>
            <a:avLst/>
            <a:gdLst/>
            <a:ahLst/>
            <a:cxnLst/>
            <a:rect l="l" t="t" r="r" b="b"/>
            <a:pathLst>
              <a:path w="1742439" h="779145">
                <a:moveTo>
                  <a:pt x="1346009" y="0"/>
                </a:moveTo>
                <a:lnTo>
                  <a:pt x="0" y="0"/>
                </a:lnTo>
                <a:lnTo>
                  <a:pt x="0" y="778586"/>
                </a:lnTo>
                <a:lnTo>
                  <a:pt x="1346009" y="778586"/>
                </a:lnTo>
                <a:lnTo>
                  <a:pt x="1355682" y="777778"/>
                </a:lnTo>
                <a:lnTo>
                  <a:pt x="1363595" y="775650"/>
                </a:lnTo>
                <a:lnTo>
                  <a:pt x="1369751" y="772644"/>
                </a:lnTo>
                <a:lnTo>
                  <a:pt x="1374152" y="769200"/>
                </a:lnTo>
                <a:lnTo>
                  <a:pt x="1374152" y="764514"/>
                </a:lnTo>
                <a:lnTo>
                  <a:pt x="1378839" y="764514"/>
                </a:lnTo>
                <a:lnTo>
                  <a:pt x="1735277" y="408051"/>
                </a:lnTo>
                <a:lnTo>
                  <a:pt x="1740549" y="399474"/>
                </a:lnTo>
                <a:lnTo>
                  <a:pt x="1742306" y="388700"/>
                </a:lnTo>
                <a:lnTo>
                  <a:pt x="1740549" y="377048"/>
                </a:lnTo>
                <a:lnTo>
                  <a:pt x="1735277" y="365836"/>
                </a:lnTo>
                <a:lnTo>
                  <a:pt x="1378839" y="14058"/>
                </a:lnTo>
                <a:lnTo>
                  <a:pt x="1378839" y="9372"/>
                </a:lnTo>
                <a:lnTo>
                  <a:pt x="1374152" y="9372"/>
                </a:lnTo>
                <a:lnTo>
                  <a:pt x="1369751" y="5931"/>
                </a:lnTo>
                <a:lnTo>
                  <a:pt x="1363595" y="2928"/>
                </a:lnTo>
                <a:lnTo>
                  <a:pt x="1355682" y="805"/>
                </a:lnTo>
                <a:lnTo>
                  <a:pt x="1346009" y="0"/>
                </a:lnTo>
                <a:close/>
              </a:path>
            </a:pathLst>
          </a:custGeom>
          <a:solidFill>
            <a:srgbClr val="E787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2420" y="2410829"/>
            <a:ext cx="5588000" cy="185864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000" spc="-5" b="0">
                <a:solidFill>
                  <a:srgbClr val="0000FF"/>
                </a:solidFill>
                <a:latin typeface="Arial"/>
                <a:cs typeface="Arial"/>
              </a:rPr>
              <a:t>TRÂN TRỌNG CẢM</a:t>
            </a:r>
            <a:r>
              <a:rPr dirty="0" sz="4000" spc="-130" b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4000" spc="-5" b="0">
                <a:solidFill>
                  <a:srgbClr val="0000FF"/>
                </a:solidFill>
                <a:latin typeface="Arial"/>
                <a:cs typeface="Arial"/>
              </a:rPr>
              <a:t>ƠN</a:t>
            </a:r>
            <a:endParaRPr sz="4000">
              <a:latin typeface="Arial"/>
              <a:cs typeface="Arial"/>
            </a:endParaRPr>
          </a:p>
          <a:p>
            <a:pPr algn="ctr" marL="754380" marR="749300">
              <a:lnSpc>
                <a:spcPct val="100000"/>
              </a:lnSpc>
              <a:spcBef>
                <a:spcPts val="30"/>
              </a:spcBef>
            </a:pPr>
            <a:r>
              <a:rPr dirty="0" sz="2000" spc="-5" b="0">
                <a:solidFill>
                  <a:srgbClr val="000000"/>
                </a:solidFill>
                <a:latin typeface="Arial"/>
                <a:cs typeface="Arial"/>
              </a:rPr>
              <a:t>PGS.TS. </a:t>
            </a:r>
            <a:r>
              <a:rPr dirty="0" sz="2000" b="0">
                <a:solidFill>
                  <a:srgbClr val="000000"/>
                </a:solidFill>
                <a:latin typeface="Arial"/>
                <a:cs typeface="Arial"/>
              </a:rPr>
              <a:t>Nguyễn </a:t>
            </a:r>
            <a:r>
              <a:rPr dirty="0" sz="2000" spc="-5" b="0">
                <a:solidFill>
                  <a:srgbClr val="000000"/>
                </a:solidFill>
                <a:latin typeface="Arial"/>
                <a:cs typeface="Arial"/>
              </a:rPr>
              <a:t>Xuân </a:t>
            </a:r>
            <a:r>
              <a:rPr dirty="0" sz="2000" b="0">
                <a:solidFill>
                  <a:srgbClr val="000000"/>
                </a:solidFill>
                <a:latin typeface="Arial"/>
                <a:cs typeface="Arial"/>
              </a:rPr>
              <a:t>Thành  0913563341;</a:t>
            </a:r>
            <a:r>
              <a:rPr dirty="0" sz="20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u="heavy" sz="2000" spc="-15" b="0">
                <a:solidFill>
                  <a:srgbClr val="FDAB2A"/>
                </a:solidFill>
                <a:uFill>
                  <a:solidFill>
                    <a:srgbClr val="FDAB2A"/>
                  </a:solidFill>
                </a:uFill>
                <a:latin typeface="Arial"/>
                <a:cs typeface="Arial"/>
                <a:hlinkClick r:id="rId2"/>
              </a:rPr>
              <a:t>nxthanh@moet.gov.vn </a:t>
            </a:r>
            <a:r>
              <a:rPr dirty="0" sz="2000" spc="-15" b="0">
                <a:solidFill>
                  <a:srgbClr val="FDAB2A"/>
                </a:solidFill>
                <a:latin typeface="Arial"/>
                <a:cs typeface="Arial"/>
              </a:rPr>
              <a:t> </a:t>
            </a:r>
            <a:r>
              <a:rPr dirty="0" u="heavy" sz="2000" spc="-5" b="0">
                <a:solidFill>
                  <a:srgbClr val="FDAB2A"/>
                </a:solidFill>
                <a:uFill>
                  <a:solidFill>
                    <a:srgbClr val="FDAB2A"/>
                  </a:solidFill>
                </a:uFill>
                <a:latin typeface="Arial"/>
                <a:cs typeface="Arial"/>
                <a:hlinkClick r:id="rId3"/>
              </a:rPr>
              <a:t>http://truonghocketnoi.edu.vn </a:t>
            </a:r>
            <a:r>
              <a:rPr dirty="0" sz="2000" spc="-5" b="0">
                <a:solidFill>
                  <a:srgbClr val="FDAB2A"/>
                </a:solidFill>
                <a:latin typeface="Arial"/>
                <a:cs typeface="Arial"/>
              </a:rPr>
              <a:t> </a:t>
            </a:r>
            <a:r>
              <a:rPr dirty="0" u="heavy" sz="2000" spc="-5" b="0">
                <a:solidFill>
                  <a:srgbClr val="FDAB2A"/>
                </a:solidFill>
                <a:uFill>
                  <a:solidFill>
                    <a:srgbClr val="FDAB2A"/>
                  </a:solidFill>
                </a:uFill>
                <a:latin typeface="Arial"/>
                <a:cs typeface="Arial"/>
                <a:hlinkClick r:id="rId4"/>
              </a:rPr>
              <a:t>http://stem.truonghocketnoi.edu.vn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75"/>
            <a:ext cx="1591945" cy="507365"/>
          </a:xfrm>
          <a:custGeom>
            <a:avLst/>
            <a:gdLst/>
            <a:ahLst/>
            <a:cxnLst/>
            <a:rect l="l" t="t" r="r" b="b"/>
            <a:pathLst>
              <a:path w="1591945" h="507365">
                <a:moveTo>
                  <a:pt x="105" y="0"/>
                </a:moveTo>
                <a:lnTo>
                  <a:pt x="0" y="503757"/>
                </a:lnTo>
                <a:lnTo>
                  <a:pt x="1245435" y="507301"/>
                </a:lnTo>
                <a:lnTo>
                  <a:pt x="1345755" y="507301"/>
                </a:lnTo>
                <a:lnTo>
                  <a:pt x="1350390" y="502526"/>
                </a:lnTo>
                <a:lnTo>
                  <a:pt x="1351940" y="500900"/>
                </a:lnTo>
                <a:lnTo>
                  <a:pt x="1353819" y="499389"/>
                </a:lnTo>
                <a:lnTo>
                  <a:pt x="1355369" y="497763"/>
                </a:lnTo>
                <a:lnTo>
                  <a:pt x="1584337" y="268820"/>
                </a:lnTo>
                <a:lnTo>
                  <a:pt x="1589652" y="261667"/>
                </a:lnTo>
                <a:lnTo>
                  <a:pt x="1591424" y="254514"/>
                </a:lnTo>
                <a:lnTo>
                  <a:pt x="1589652" y="247361"/>
                </a:lnTo>
                <a:lnTo>
                  <a:pt x="1584337" y="240207"/>
                </a:lnTo>
                <a:lnTo>
                  <a:pt x="1355369" y="11264"/>
                </a:lnTo>
                <a:lnTo>
                  <a:pt x="1350390" y="11264"/>
                </a:lnTo>
                <a:lnTo>
                  <a:pt x="1350390" y="6489"/>
                </a:lnTo>
                <a:lnTo>
                  <a:pt x="1345755" y="6489"/>
                </a:lnTo>
                <a:lnTo>
                  <a:pt x="1340942" y="1727"/>
                </a:lnTo>
                <a:lnTo>
                  <a:pt x="1245435" y="1727"/>
                </a:lnTo>
                <a:lnTo>
                  <a:pt x="105" y="0"/>
                </a:lnTo>
                <a:close/>
              </a:path>
            </a:pathLst>
          </a:custGeom>
          <a:solidFill>
            <a:srgbClr val="E787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725" y="385445"/>
            <a:ext cx="392937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CHU </a:t>
            </a:r>
            <a:r>
              <a:rPr dirty="0" sz="3600" b="0">
                <a:latin typeface="Arial"/>
                <a:cs typeface="Arial"/>
              </a:rPr>
              <a:t>TRÌNH</a:t>
            </a:r>
            <a:r>
              <a:rPr dirty="0" sz="3600" spc="-145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STEM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38998" y="1366172"/>
            <a:ext cx="9799726" cy="4555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392937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CHU </a:t>
            </a:r>
            <a:r>
              <a:rPr dirty="0" sz="3600" b="0">
                <a:latin typeface="Arial"/>
                <a:cs typeface="Arial"/>
              </a:rPr>
              <a:t>TRÌNH</a:t>
            </a:r>
            <a:r>
              <a:rPr dirty="0" sz="3600" spc="-145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STEM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83701" y="2583510"/>
            <a:ext cx="2164715" cy="1092835"/>
            <a:chOff x="2083701" y="2583510"/>
            <a:chExt cx="2164715" cy="1092835"/>
          </a:xfrm>
        </p:grpSpPr>
        <p:sp>
          <p:nvSpPr>
            <p:cNvPr id="4" name="object 4"/>
            <p:cNvSpPr/>
            <p:nvPr/>
          </p:nvSpPr>
          <p:spPr>
            <a:xfrm>
              <a:off x="2090051" y="2589865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2151786" y="0"/>
                  </a:moveTo>
                  <a:lnTo>
                    <a:pt x="0" y="0"/>
                  </a:lnTo>
                  <a:lnTo>
                    <a:pt x="0" y="1079558"/>
                  </a:lnTo>
                  <a:lnTo>
                    <a:pt x="2151786" y="1079558"/>
                  </a:lnTo>
                  <a:lnTo>
                    <a:pt x="21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090051" y="2589860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0" y="0"/>
                  </a:moveTo>
                  <a:lnTo>
                    <a:pt x="2151791" y="0"/>
                  </a:lnTo>
                  <a:lnTo>
                    <a:pt x="2151791" y="1079560"/>
                  </a:lnTo>
                  <a:lnTo>
                    <a:pt x="0" y="107956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090051" y="2589865"/>
            <a:ext cx="2152015" cy="108013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71475">
              <a:lnSpc>
                <a:spcPct val="100000"/>
              </a:lnSpc>
              <a:spcBef>
                <a:spcPts val="425"/>
              </a:spcBef>
            </a:pPr>
            <a:r>
              <a:rPr dirty="0" sz="2000" spc="-15" b="1">
                <a:solidFill>
                  <a:srgbClr val="0000FF"/>
                </a:solidFill>
                <a:latin typeface="Arial"/>
                <a:cs typeface="Arial"/>
              </a:rPr>
              <a:t>Technology</a:t>
            </a:r>
            <a:endParaRPr sz="2000">
              <a:latin typeface="Arial"/>
              <a:cs typeface="Arial"/>
            </a:endParaRPr>
          </a:p>
          <a:p>
            <a:pPr marL="327025">
              <a:lnSpc>
                <a:spcPct val="100000"/>
              </a:lnSpc>
              <a:spcBef>
                <a:spcPts val="1365"/>
              </a:spcBef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(Công</a:t>
            </a:r>
            <a:r>
              <a:rPr dirty="0" sz="2000" spc="-2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nghệ)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901747" y="2583510"/>
            <a:ext cx="2164715" cy="1092835"/>
            <a:chOff x="8901747" y="2583510"/>
            <a:chExt cx="2164715" cy="1092835"/>
          </a:xfrm>
        </p:grpSpPr>
        <p:sp>
          <p:nvSpPr>
            <p:cNvPr id="8" name="object 8"/>
            <p:cNvSpPr/>
            <p:nvPr/>
          </p:nvSpPr>
          <p:spPr>
            <a:xfrm>
              <a:off x="8908097" y="2589865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2151786" y="0"/>
                  </a:moveTo>
                  <a:lnTo>
                    <a:pt x="0" y="0"/>
                  </a:lnTo>
                  <a:lnTo>
                    <a:pt x="0" y="1079558"/>
                  </a:lnTo>
                  <a:lnTo>
                    <a:pt x="2151786" y="1079558"/>
                  </a:lnTo>
                  <a:lnTo>
                    <a:pt x="21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908097" y="2589860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0" y="0"/>
                  </a:moveTo>
                  <a:lnTo>
                    <a:pt x="2151791" y="0"/>
                  </a:lnTo>
                  <a:lnTo>
                    <a:pt x="2151791" y="1079560"/>
                  </a:lnTo>
                  <a:lnTo>
                    <a:pt x="0" y="107956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8908097" y="2589865"/>
            <a:ext cx="2152015" cy="108013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97510">
              <a:lnSpc>
                <a:spcPct val="100000"/>
              </a:lnSpc>
              <a:spcBef>
                <a:spcPts val="425"/>
              </a:spcBef>
            </a:pP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Knowledge</a:t>
            </a:r>
            <a:endParaRPr sz="2000">
              <a:latin typeface="Arial"/>
              <a:cs typeface="Arial"/>
            </a:endParaRPr>
          </a:p>
          <a:p>
            <a:pPr marL="398780">
              <a:lnSpc>
                <a:spcPct val="100000"/>
              </a:lnSpc>
              <a:spcBef>
                <a:spcPts val="1365"/>
              </a:spcBef>
            </a:pP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(Kiến</a:t>
            </a:r>
            <a:r>
              <a:rPr dirty="0" sz="2000" spc="-7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thức)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335574" y="853617"/>
            <a:ext cx="2164715" cy="1092835"/>
            <a:chOff x="5335574" y="853617"/>
            <a:chExt cx="2164715" cy="1092835"/>
          </a:xfrm>
        </p:grpSpPr>
        <p:sp>
          <p:nvSpPr>
            <p:cNvPr id="12" name="object 12"/>
            <p:cNvSpPr/>
            <p:nvPr/>
          </p:nvSpPr>
          <p:spPr>
            <a:xfrm>
              <a:off x="5341924" y="859972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2151786" y="0"/>
                  </a:moveTo>
                  <a:lnTo>
                    <a:pt x="0" y="0"/>
                  </a:lnTo>
                  <a:lnTo>
                    <a:pt x="0" y="1079558"/>
                  </a:lnTo>
                  <a:lnTo>
                    <a:pt x="2151786" y="1079558"/>
                  </a:lnTo>
                  <a:lnTo>
                    <a:pt x="21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341924" y="859967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0" y="0"/>
                  </a:moveTo>
                  <a:lnTo>
                    <a:pt x="2151791" y="0"/>
                  </a:lnTo>
                  <a:lnTo>
                    <a:pt x="2151791" y="1079560"/>
                  </a:lnTo>
                  <a:lnTo>
                    <a:pt x="0" y="107956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5741542" y="727798"/>
            <a:ext cx="1353185" cy="9823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2880">
              <a:lnSpc>
                <a:spcPct val="157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Science 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(Khoa</a:t>
            </a:r>
            <a:r>
              <a:rPr dirty="0" sz="2000" spc="-10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học)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420194" y="2583510"/>
            <a:ext cx="2164715" cy="1092835"/>
            <a:chOff x="5420194" y="2583510"/>
            <a:chExt cx="2164715" cy="1092835"/>
          </a:xfrm>
        </p:grpSpPr>
        <p:sp>
          <p:nvSpPr>
            <p:cNvPr id="16" name="object 16"/>
            <p:cNvSpPr/>
            <p:nvPr/>
          </p:nvSpPr>
          <p:spPr>
            <a:xfrm>
              <a:off x="5426544" y="2589865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2151786" y="0"/>
                  </a:moveTo>
                  <a:lnTo>
                    <a:pt x="0" y="0"/>
                  </a:lnTo>
                  <a:lnTo>
                    <a:pt x="0" y="1079558"/>
                  </a:lnTo>
                  <a:lnTo>
                    <a:pt x="2151786" y="1079558"/>
                  </a:lnTo>
                  <a:lnTo>
                    <a:pt x="21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426544" y="2589860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0" y="0"/>
                  </a:moveTo>
                  <a:lnTo>
                    <a:pt x="2151791" y="0"/>
                  </a:lnTo>
                  <a:lnTo>
                    <a:pt x="2151791" y="1079560"/>
                  </a:lnTo>
                  <a:lnTo>
                    <a:pt x="0" y="107956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5426544" y="2589865"/>
            <a:ext cx="2152015" cy="108013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77825">
              <a:lnSpc>
                <a:spcPct val="100000"/>
              </a:lnSpc>
              <a:spcBef>
                <a:spcPts val="425"/>
              </a:spcBef>
            </a:pP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Mathematic</a:t>
            </a:r>
            <a:endParaRPr sz="2000">
              <a:latin typeface="Arial"/>
              <a:cs typeface="Arial"/>
            </a:endParaRPr>
          </a:p>
          <a:p>
            <a:pPr marL="435609">
              <a:lnSpc>
                <a:spcPct val="100000"/>
              </a:lnSpc>
              <a:spcBef>
                <a:spcPts val="1365"/>
              </a:spcBef>
            </a:pPr>
            <a:r>
              <a:rPr dirty="0" sz="2000" spc="-35" b="1">
                <a:solidFill>
                  <a:srgbClr val="0000FF"/>
                </a:solidFill>
                <a:latin typeface="Arial"/>
                <a:cs typeface="Arial"/>
              </a:rPr>
              <a:t>(Toán</a:t>
            </a:r>
            <a:r>
              <a:rPr dirty="0" sz="2000" spc="-2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học)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171685" y="1347876"/>
            <a:ext cx="6920230" cy="1170305"/>
            <a:chOff x="3171685" y="1347876"/>
            <a:chExt cx="6920230" cy="1170305"/>
          </a:xfrm>
        </p:grpSpPr>
        <p:sp>
          <p:nvSpPr>
            <p:cNvPr id="20" name="object 20"/>
            <p:cNvSpPr/>
            <p:nvPr/>
          </p:nvSpPr>
          <p:spPr>
            <a:xfrm>
              <a:off x="6466712" y="1354226"/>
              <a:ext cx="3618865" cy="1157605"/>
            </a:xfrm>
            <a:custGeom>
              <a:avLst/>
              <a:gdLst/>
              <a:ahLst/>
              <a:cxnLst/>
              <a:rect l="l" t="t" r="r" b="b"/>
              <a:pathLst>
                <a:path w="3618865" h="1157605">
                  <a:moveTo>
                    <a:pt x="289407" y="0"/>
                  </a:moveTo>
                  <a:lnTo>
                    <a:pt x="0" y="0"/>
                  </a:lnTo>
                  <a:lnTo>
                    <a:pt x="65079" y="224"/>
                  </a:lnTo>
                  <a:lnTo>
                    <a:pt x="129906" y="895"/>
                  </a:lnTo>
                  <a:lnTo>
                    <a:pt x="194467" y="2008"/>
                  </a:lnTo>
                  <a:lnTo>
                    <a:pt x="258747" y="3560"/>
                  </a:lnTo>
                  <a:lnTo>
                    <a:pt x="322733" y="5548"/>
                  </a:lnTo>
                  <a:lnTo>
                    <a:pt x="386412" y="7966"/>
                  </a:lnTo>
                  <a:lnTo>
                    <a:pt x="449770" y="10813"/>
                  </a:lnTo>
                  <a:lnTo>
                    <a:pt x="512794" y="14084"/>
                  </a:lnTo>
                  <a:lnTo>
                    <a:pt x="575469" y="17775"/>
                  </a:lnTo>
                  <a:lnTo>
                    <a:pt x="637782" y="21883"/>
                  </a:lnTo>
                  <a:lnTo>
                    <a:pt x="699720" y="26403"/>
                  </a:lnTo>
                  <a:lnTo>
                    <a:pt x="761269" y="31333"/>
                  </a:lnTo>
                  <a:lnTo>
                    <a:pt x="822416" y="36669"/>
                  </a:lnTo>
                  <a:lnTo>
                    <a:pt x="883146" y="42406"/>
                  </a:lnTo>
                  <a:lnTo>
                    <a:pt x="943446" y="48541"/>
                  </a:lnTo>
                  <a:lnTo>
                    <a:pt x="1003303" y="55071"/>
                  </a:lnTo>
                  <a:lnTo>
                    <a:pt x="1062703" y="61991"/>
                  </a:lnTo>
                  <a:lnTo>
                    <a:pt x="1121633" y="69299"/>
                  </a:lnTo>
                  <a:lnTo>
                    <a:pt x="1180078" y="76989"/>
                  </a:lnTo>
                  <a:lnTo>
                    <a:pt x="1238025" y="85060"/>
                  </a:lnTo>
                  <a:lnTo>
                    <a:pt x="1295461" y="93506"/>
                  </a:lnTo>
                  <a:lnTo>
                    <a:pt x="1352371" y="102324"/>
                  </a:lnTo>
                  <a:lnTo>
                    <a:pt x="1408743" y="111510"/>
                  </a:lnTo>
                  <a:lnTo>
                    <a:pt x="1464563" y="121061"/>
                  </a:lnTo>
                  <a:lnTo>
                    <a:pt x="1519817" y="130974"/>
                  </a:lnTo>
                  <a:lnTo>
                    <a:pt x="1574491" y="141243"/>
                  </a:lnTo>
                  <a:lnTo>
                    <a:pt x="1628573" y="151866"/>
                  </a:lnTo>
                  <a:lnTo>
                    <a:pt x="1682047" y="162839"/>
                  </a:lnTo>
                  <a:lnTo>
                    <a:pt x="1734902" y="174159"/>
                  </a:lnTo>
                  <a:lnTo>
                    <a:pt x="1787122" y="185820"/>
                  </a:lnTo>
                  <a:lnTo>
                    <a:pt x="1838695" y="197821"/>
                  </a:lnTo>
                  <a:lnTo>
                    <a:pt x="1889607" y="210156"/>
                  </a:lnTo>
                  <a:lnTo>
                    <a:pt x="1939844" y="222823"/>
                  </a:lnTo>
                  <a:lnTo>
                    <a:pt x="1989393" y="235817"/>
                  </a:lnTo>
                  <a:lnTo>
                    <a:pt x="2038240" y="249136"/>
                  </a:lnTo>
                  <a:lnTo>
                    <a:pt x="2086371" y="262774"/>
                  </a:lnTo>
                  <a:lnTo>
                    <a:pt x="2133774" y="276729"/>
                  </a:lnTo>
                  <a:lnTo>
                    <a:pt x="2180433" y="290997"/>
                  </a:lnTo>
                  <a:lnTo>
                    <a:pt x="2226337" y="305574"/>
                  </a:lnTo>
                  <a:lnTo>
                    <a:pt x="2271470" y="320456"/>
                  </a:lnTo>
                  <a:lnTo>
                    <a:pt x="2315820" y="335640"/>
                  </a:lnTo>
                  <a:lnTo>
                    <a:pt x="2359372" y="351121"/>
                  </a:lnTo>
                  <a:lnTo>
                    <a:pt x="2402114" y="366897"/>
                  </a:lnTo>
                  <a:lnTo>
                    <a:pt x="2444032" y="382964"/>
                  </a:lnTo>
                  <a:lnTo>
                    <a:pt x="2485111" y="399317"/>
                  </a:lnTo>
                  <a:lnTo>
                    <a:pt x="2525339" y="415954"/>
                  </a:lnTo>
                  <a:lnTo>
                    <a:pt x="2564702" y="432870"/>
                  </a:lnTo>
                  <a:lnTo>
                    <a:pt x="2603186" y="450061"/>
                  </a:lnTo>
                  <a:lnTo>
                    <a:pt x="2640777" y="467525"/>
                  </a:lnTo>
                  <a:lnTo>
                    <a:pt x="2677463" y="485256"/>
                  </a:lnTo>
                  <a:lnTo>
                    <a:pt x="2713229" y="503253"/>
                  </a:lnTo>
                  <a:lnTo>
                    <a:pt x="2748062" y="521510"/>
                  </a:lnTo>
                  <a:lnTo>
                    <a:pt x="2781948" y="540024"/>
                  </a:lnTo>
                  <a:lnTo>
                    <a:pt x="2846825" y="577809"/>
                  </a:lnTo>
                  <a:lnTo>
                    <a:pt x="2907752" y="616579"/>
                  </a:lnTo>
                  <a:lnTo>
                    <a:pt x="2964619" y="656302"/>
                  </a:lnTo>
                  <a:lnTo>
                    <a:pt x="3017319" y="696950"/>
                  </a:lnTo>
                  <a:lnTo>
                    <a:pt x="3065741" y="738494"/>
                  </a:lnTo>
                  <a:lnTo>
                    <a:pt x="3109778" y="780902"/>
                  </a:lnTo>
                  <a:lnTo>
                    <a:pt x="3149319" y="824147"/>
                  </a:lnTo>
                  <a:lnTo>
                    <a:pt x="3184258" y="868197"/>
                  </a:lnTo>
                  <a:lnTo>
                    <a:pt x="3039554" y="868197"/>
                  </a:lnTo>
                  <a:lnTo>
                    <a:pt x="3433381" y="1157592"/>
                  </a:lnTo>
                  <a:lnTo>
                    <a:pt x="3618357" y="868197"/>
                  </a:lnTo>
                  <a:lnTo>
                    <a:pt x="3473665" y="868197"/>
                  </a:lnTo>
                  <a:lnTo>
                    <a:pt x="3456778" y="846073"/>
                  </a:lnTo>
                  <a:lnTo>
                    <a:pt x="3419523" y="802422"/>
                  </a:lnTo>
                  <a:lnTo>
                    <a:pt x="3377720" y="759592"/>
                  </a:lnTo>
                  <a:lnTo>
                    <a:pt x="3331476" y="717612"/>
                  </a:lnTo>
                  <a:lnTo>
                    <a:pt x="3280901" y="676513"/>
                  </a:lnTo>
                  <a:lnTo>
                    <a:pt x="3226103" y="636323"/>
                  </a:lnTo>
                  <a:lnTo>
                    <a:pt x="3167192" y="597073"/>
                  </a:lnTo>
                  <a:lnTo>
                    <a:pt x="3104276" y="558792"/>
                  </a:lnTo>
                  <a:lnTo>
                    <a:pt x="3037464" y="521510"/>
                  </a:lnTo>
                  <a:lnTo>
                    <a:pt x="3002631" y="503253"/>
                  </a:lnTo>
                  <a:lnTo>
                    <a:pt x="2966865" y="485256"/>
                  </a:lnTo>
                  <a:lnTo>
                    <a:pt x="2930179" y="467525"/>
                  </a:lnTo>
                  <a:lnTo>
                    <a:pt x="2892588" y="450061"/>
                  </a:lnTo>
                  <a:lnTo>
                    <a:pt x="2854104" y="432870"/>
                  </a:lnTo>
                  <a:lnTo>
                    <a:pt x="2814741" y="415954"/>
                  </a:lnTo>
                  <a:lnTo>
                    <a:pt x="2774513" y="399317"/>
                  </a:lnTo>
                  <a:lnTo>
                    <a:pt x="2733434" y="382964"/>
                  </a:lnTo>
                  <a:lnTo>
                    <a:pt x="2691516" y="366897"/>
                  </a:lnTo>
                  <a:lnTo>
                    <a:pt x="2648774" y="351121"/>
                  </a:lnTo>
                  <a:lnTo>
                    <a:pt x="2605222" y="335640"/>
                  </a:lnTo>
                  <a:lnTo>
                    <a:pt x="2560872" y="320456"/>
                  </a:lnTo>
                  <a:lnTo>
                    <a:pt x="2515739" y="305574"/>
                  </a:lnTo>
                  <a:lnTo>
                    <a:pt x="2469836" y="290997"/>
                  </a:lnTo>
                  <a:lnTo>
                    <a:pt x="2423176" y="276729"/>
                  </a:lnTo>
                  <a:lnTo>
                    <a:pt x="2375774" y="262774"/>
                  </a:lnTo>
                  <a:lnTo>
                    <a:pt x="2327643" y="249136"/>
                  </a:lnTo>
                  <a:lnTo>
                    <a:pt x="2278796" y="235817"/>
                  </a:lnTo>
                  <a:lnTo>
                    <a:pt x="2229247" y="222823"/>
                  </a:lnTo>
                  <a:lnTo>
                    <a:pt x="2179010" y="210156"/>
                  </a:lnTo>
                  <a:lnTo>
                    <a:pt x="2128099" y="197821"/>
                  </a:lnTo>
                  <a:lnTo>
                    <a:pt x="2076526" y="185820"/>
                  </a:lnTo>
                  <a:lnTo>
                    <a:pt x="2024305" y="174159"/>
                  </a:lnTo>
                  <a:lnTo>
                    <a:pt x="1971451" y="162839"/>
                  </a:lnTo>
                  <a:lnTo>
                    <a:pt x="1917977" y="151866"/>
                  </a:lnTo>
                  <a:lnTo>
                    <a:pt x="1863896" y="141243"/>
                  </a:lnTo>
                  <a:lnTo>
                    <a:pt x="1809221" y="130974"/>
                  </a:lnTo>
                  <a:lnTo>
                    <a:pt x="1753968" y="121061"/>
                  </a:lnTo>
                  <a:lnTo>
                    <a:pt x="1698148" y="111510"/>
                  </a:lnTo>
                  <a:lnTo>
                    <a:pt x="1641776" y="102324"/>
                  </a:lnTo>
                  <a:lnTo>
                    <a:pt x="1584866" y="93506"/>
                  </a:lnTo>
                  <a:lnTo>
                    <a:pt x="1527430" y="85060"/>
                  </a:lnTo>
                  <a:lnTo>
                    <a:pt x="1469483" y="76989"/>
                  </a:lnTo>
                  <a:lnTo>
                    <a:pt x="1411038" y="69299"/>
                  </a:lnTo>
                  <a:lnTo>
                    <a:pt x="1352109" y="61991"/>
                  </a:lnTo>
                  <a:lnTo>
                    <a:pt x="1292709" y="55071"/>
                  </a:lnTo>
                  <a:lnTo>
                    <a:pt x="1232853" y="48541"/>
                  </a:lnTo>
                  <a:lnTo>
                    <a:pt x="1172552" y="42406"/>
                  </a:lnTo>
                  <a:lnTo>
                    <a:pt x="1111822" y="36669"/>
                  </a:lnTo>
                  <a:lnTo>
                    <a:pt x="1050676" y="31333"/>
                  </a:lnTo>
                  <a:lnTo>
                    <a:pt x="989127" y="26403"/>
                  </a:lnTo>
                  <a:lnTo>
                    <a:pt x="927189" y="21883"/>
                  </a:lnTo>
                  <a:lnTo>
                    <a:pt x="864876" y="17775"/>
                  </a:lnTo>
                  <a:lnTo>
                    <a:pt x="802201" y="14084"/>
                  </a:lnTo>
                  <a:lnTo>
                    <a:pt x="739177" y="10813"/>
                  </a:lnTo>
                  <a:lnTo>
                    <a:pt x="675819" y="7966"/>
                  </a:lnTo>
                  <a:lnTo>
                    <a:pt x="612141" y="5548"/>
                  </a:lnTo>
                  <a:lnTo>
                    <a:pt x="548154" y="3560"/>
                  </a:lnTo>
                  <a:lnTo>
                    <a:pt x="483874" y="2008"/>
                  </a:lnTo>
                  <a:lnTo>
                    <a:pt x="419314" y="895"/>
                  </a:lnTo>
                  <a:lnTo>
                    <a:pt x="354487" y="224"/>
                  </a:lnTo>
                  <a:lnTo>
                    <a:pt x="2894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178035" y="1354226"/>
              <a:ext cx="3433445" cy="1157605"/>
            </a:xfrm>
            <a:custGeom>
              <a:avLst/>
              <a:gdLst/>
              <a:ahLst/>
              <a:cxnLst/>
              <a:rect l="l" t="t" r="r" b="b"/>
              <a:pathLst>
                <a:path w="3433445" h="1157605">
                  <a:moveTo>
                    <a:pt x="3288690" y="0"/>
                  </a:moveTo>
                  <a:lnTo>
                    <a:pt x="3219884" y="248"/>
                  </a:lnTo>
                  <a:lnTo>
                    <a:pt x="3151423" y="990"/>
                  </a:lnTo>
                  <a:lnTo>
                    <a:pt x="3083320" y="2220"/>
                  </a:lnTo>
                  <a:lnTo>
                    <a:pt x="3015589" y="3934"/>
                  </a:lnTo>
                  <a:lnTo>
                    <a:pt x="2948243" y="6127"/>
                  </a:lnTo>
                  <a:lnTo>
                    <a:pt x="2881297" y="8794"/>
                  </a:lnTo>
                  <a:lnTo>
                    <a:pt x="2814764" y="11931"/>
                  </a:lnTo>
                  <a:lnTo>
                    <a:pt x="2748657" y="15531"/>
                  </a:lnTo>
                  <a:lnTo>
                    <a:pt x="2682991" y="19592"/>
                  </a:lnTo>
                  <a:lnTo>
                    <a:pt x="2617779" y="24107"/>
                  </a:lnTo>
                  <a:lnTo>
                    <a:pt x="2553035" y="29072"/>
                  </a:lnTo>
                  <a:lnTo>
                    <a:pt x="2488772" y="34482"/>
                  </a:lnTo>
                  <a:lnTo>
                    <a:pt x="2425005" y="40332"/>
                  </a:lnTo>
                  <a:lnTo>
                    <a:pt x="2361748" y="46618"/>
                  </a:lnTo>
                  <a:lnTo>
                    <a:pt x="2299013" y="53335"/>
                  </a:lnTo>
                  <a:lnTo>
                    <a:pt x="2236814" y="60477"/>
                  </a:lnTo>
                  <a:lnTo>
                    <a:pt x="2175167" y="68040"/>
                  </a:lnTo>
                  <a:lnTo>
                    <a:pt x="2114083" y="76019"/>
                  </a:lnTo>
                  <a:lnTo>
                    <a:pt x="2053577" y="84409"/>
                  </a:lnTo>
                  <a:lnTo>
                    <a:pt x="1993662" y="93206"/>
                  </a:lnTo>
                  <a:lnTo>
                    <a:pt x="1934353" y="102405"/>
                  </a:lnTo>
                  <a:lnTo>
                    <a:pt x="1875663" y="112000"/>
                  </a:lnTo>
                  <a:lnTo>
                    <a:pt x="1817605" y="121987"/>
                  </a:lnTo>
                  <a:lnTo>
                    <a:pt x="1760194" y="132361"/>
                  </a:lnTo>
                  <a:lnTo>
                    <a:pt x="1703443" y="143117"/>
                  </a:lnTo>
                  <a:lnTo>
                    <a:pt x="1647366" y="154251"/>
                  </a:lnTo>
                  <a:lnTo>
                    <a:pt x="1591977" y="165757"/>
                  </a:lnTo>
                  <a:lnTo>
                    <a:pt x="1537289" y="177632"/>
                  </a:lnTo>
                  <a:lnTo>
                    <a:pt x="1483317" y="189868"/>
                  </a:lnTo>
                  <a:lnTo>
                    <a:pt x="1430073" y="202464"/>
                  </a:lnTo>
                  <a:lnTo>
                    <a:pt x="1377572" y="215412"/>
                  </a:lnTo>
                  <a:lnTo>
                    <a:pt x="1325827" y="228709"/>
                  </a:lnTo>
                  <a:lnTo>
                    <a:pt x="1274852" y="242349"/>
                  </a:lnTo>
                  <a:lnTo>
                    <a:pt x="1224661" y="256328"/>
                  </a:lnTo>
                  <a:lnTo>
                    <a:pt x="1175268" y="270641"/>
                  </a:lnTo>
                  <a:lnTo>
                    <a:pt x="1126686" y="285283"/>
                  </a:lnTo>
                  <a:lnTo>
                    <a:pt x="1078929" y="300249"/>
                  </a:lnTo>
                  <a:lnTo>
                    <a:pt x="1032011" y="315535"/>
                  </a:lnTo>
                  <a:lnTo>
                    <a:pt x="985945" y="331135"/>
                  </a:lnTo>
                  <a:lnTo>
                    <a:pt x="940745" y="347045"/>
                  </a:lnTo>
                  <a:lnTo>
                    <a:pt x="896425" y="363260"/>
                  </a:lnTo>
                  <a:lnTo>
                    <a:pt x="852999" y="379774"/>
                  </a:lnTo>
                  <a:lnTo>
                    <a:pt x="810481" y="396585"/>
                  </a:lnTo>
                  <a:lnTo>
                    <a:pt x="768883" y="413685"/>
                  </a:lnTo>
                  <a:lnTo>
                    <a:pt x="728221" y="431071"/>
                  </a:lnTo>
                  <a:lnTo>
                    <a:pt x="688507" y="448738"/>
                  </a:lnTo>
                  <a:lnTo>
                    <a:pt x="649755" y="466681"/>
                  </a:lnTo>
                  <a:lnTo>
                    <a:pt x="611979" y="484894"/>
                  </a:lnTo>
                  <a:lnTo>
                    <a:pt x="575194" y="503374"/>
                  </a:lnTo>
                  <a:lnTo>
                    <a:pt x="539411" y="522116"/>
                  </a:lnTo>
                  <a:lnTo>
                    <a:pt x="504646" y="541114"/>
                  </a:lnTo>
                  <a:lnTo>
                    <a:pt x="470913" y="560363"/>
                  </a:lnTo>
                  <a:lnTo>
                    <a:pt x="406593" y="599599"/>
                  </a:lnTo>
                  <a:lnTo>
                    <a:pt x="346562" y="639783"/>
                  </a:lnTo>
                  <a:lnTo>
                    <a:pt x="290929" y="680877"/>
                  </a:lnTo>
                  <a:lnTo>
                    <a:pt x="239805" y="722843"/>
                  </a:lnTo>
                  <a:lnTo>
                    <a:pt x="193300" y="765641"/>
                  </a:lnTo>
                  <a:lnTo>
                    <a:pt x="151523" y="809234"/>
                  </a:lnTo>
                  <a:lnTo>
                    <a:pt x="114584" y="853582"/>
                  </a:lnTo>
                  <a:lnTo>
                    <a:pt x="82593" y="898648"/>
                  </a:lnTo>
                  <a:lnTo>
                    <a:pt x="55660" y="944391"/>
                  </a:lnTo>
                  <a:lnTo>
                    <a:pt x="33895" y="990774"/>
                  </a:lnTo>
                  <a:lnTo>
                    <a:pt x="17408" y="1037758"/>
                  </a:lnTo>
                  <a:lnTo>
                    <a:pt x="6308" y="1085304"/>
                  </a:lnTo>
                  <a:lnTo>
                    <a:pt x="705" y="1133373"/>
                  </a:lnTo>
                  <a:lnTo>
                    <a:pt x="0" y="1157592"/>
                  </a:lnTo>
                  <a:lnTo>
                    <a:pt x="289407" y="1157592"/>
                  </a:lnTo>
                  <a:lnTo>
                    <a:pt x="290124" y="1133195"/>
                  </a:lnTo>
                  <a:lnTo>
                    <a:pt x="292267" y="1108917"/>
                  </a:lnTo>
                  <a:lnTo>
                    <a:pt x="300775" y="1060740"/>
                  </a:lnTo>
                  <a:lnTo>
                    <a:pt x="314818" y="1013100"/>
                  </a:lnTo>
                  <a:lnTo>
                    <a:pt x="334287" y="966039"/>
                  </a:lnTo>
                  <a:lnTo>
                    <a:pt x="359070" y="919598"/>
                  </a:lnTo>
                  <a:lnTo>
                    <a:pt x="389057" y="873816"/>
                  </a:lnTo>
                  <a:lnTo>
                    <a:pt x="424137" y="828735"/>
                  </a:lnTo>
                  <a:lnTo>
                    <a:pt x="464199" y="784395"/>
                  </a:lnTo>
                  <a:lnTo>
                    <a:pt x="509133" y="740838"/>
                  </a:lnTo>
                  <a:lnTo>
                    <a:pt x="558827" y="698104"/>
                  </a:lnTo>
                  <a:lnTo>
                    <a:pt x="613172" y="656234"/>
                  </a:lnTo>
                  <a:lnTo>
                    <a:pt x="672055" y="615268"/>
                  </a:lnTo>
                  <a:lnTo>
                    <a:pt x="735367" y="575247"/>
                  </a:lnTo>
                  <a:lnTo>
                    <a:pt x="768649" y="555604"/>
                  </a:lnTo>
                  <a:lnTo>
                    <a:pt x="802997" y="536213"/>
                  </a:lnTo>
                  <a:lnTo>
                    <a:pt x="838396" y="517078"/>
                  </a:lnTo>
                  <a:lnTo>
                    <a:pt x="874833" y="498205"/>
                  </a:lnTo>
                  <a:lnTo>
                    <a:pt x="912294" y="479598"/>
                  </a:lnTo>
                  <a:lnTo>
                    <a:pt x="950766" y="461264"/>
                  </a:lnTo>
                  <a:lnTo>
                    <a:pt x="990234" y="443207"/>
                  </a:lnTo>
                  <a:lnTo>
                    <a:pt x="1030684" y="425432"/>
                  </a:lnTo>
                  <a:lnTo>
                    <a:pt x="1072102" y="407944"/>
                  </a:lnTo>
                  <a:lnTo>
                    <a:pt x="1114476" y="390749"/>
                  </a:lnTo>
                  <a:lnTo>
                    <a:pt x="1157791" y="373851"/>
                  </a:lnTo>
                  <a:lnTo>
                    <a:pt x="1202032" y="357255"/>
                  </a:lnTo>
                  <a:lnTo>
                    <a:pt x="1247187" y="340967"/>
                  </a:lnTo>
                  <a:lnTo>
                    <a:pt x="1293241" y="324992"/>
                  </a:lnTo>
                  <a:lnTo>
                    <a:pt x="1340181" y="309335"/>
                  </a:lnTo>
                  <a:lnTo>
                    <a:pt x="1387993" y="294000"/>
                  </a:lnTo>
                  <a:lnTo>
                    <a:pt x="1436662" y="278994"/>
                  </a:lnTo>
                  <a:lnTo>
                    <a:pt x="1486176" y="264321"/>
                  </a:lnTo>
                  <a:lnTo>
                    <a:pt x="1536519" y="249985"/>
                  </a:lnTo>
                  <a:lnTo>
                    <a:pt x="1587679" y="235993"/>
                  </a:lnTo>
                  <a:lnTo>
                    <a:pt x="1639642" y="222350"/>
                  </a:lnTo>
                  <a:lnTo>
                    <a:pt x="1692393" y="209060"/>
                  </a:lnTo>
                  <a:lnTo>
                    <a:pt x="1745919" y="196128"/>
                  </a:lnTo>
                  <a:lnTo>
                    <a:pt x="1800206" y="183560"/>
                  </a:lnTo>
                  <a:lnTo>
                    <a:pt x="1855240" y="171361"/>
                  </a:lnTo>
                  <a:lnTo>
                    <a:pt x="1911007" y="159536"/>
                  </a:lnTo>
                  <a:lnTo>
                    <a:pt x="1967493" y="148089"/>
                  </a:lnTo>
                  <a:lnTo>
                    <a:pt x="2024685" y="137027"/>
                  </a:lnTo>
                  <a:lnTo>
                    <a:pt x="2082569" y="126353"/>
                  </a:lnTo>
                  <a:lnTo>
                    <a:pt x="2141131" y="116074"/>
                  </a:lnTo>
                  <a:lnTo>
                    <a:pt x="2200357" y="106194"/>
                  </a:lnTo>
                  <a:lnTo>
                    <a:pt x="2260233" y="96719"/>
                  </a:lnTo>
                  <a:lnTo>
                    <a:pt x="2320745" y="87653"/>
                  </a:lnTo>
                  <a:lnTo>
                    <a:pt x="2381879" y="79001"/>
                  </a:lnTo>
                  <a:lnTo>
                    <a:pt x="2443623" y="70770"/>
                  </a:lnTo>
                  <a:lnTo>
                    <a:pt x="2505961" y="62963"/>
                  </a:lnTo>
                  <a:lnTo>
                    <a:pt x="2568880" y="55586"/>
                  </a:lnTo>
                  <a:lnTo>
                    <a:pt x="2632366" y="48643"/>
                  </a:lnTo>
                  <a:lnTo>
                    <a:pt x="2696406" y="42141"/>
                  </a:lnTo>
                  <a:lnTo>
                    <a:pt x="2760984" y="36084"/>
                  </a:lnTo>
                  <a:lnTo>
                    <a:pt x="2826089" y="30478"/>
                  </a:lnTo>
                  <a:lnTo>
                    <a:pt x="2891705" y="25326"/>
                  </a:lnTo>
                  <a:lnTo>
                    <a:pt x="2957819" y="20635"/>
                  </a:lnTo>
                  <a:lnTo>
                    <a:pt x="3024417" y="16410"/>
                  </a:lnTo>
                  <a:lnTo>
                    <a:pt x="3091485" y="12655"/>
                  </a:lnTo>
                  <a:lnTo>
                    <a:pt x="3159009" y="9375"/>
                  </a:lnTo>
                  <a:lnTo>
                    <a:pt x="3226976" y="6577"/>
                  </a:lnTo>
                  <a:lnTo>
                    <a:pt x="3295372" y="4264"/>
                  </a:lnTo>
                  <a:lnTo>
                    <a:pt x="3364182" y="2443"/>
                  </a:lnTo>
                  <a:lnTo>
                    <a:pt x="3433394" y="1117"/>
                  </a:lnTo>
                  <a:lnTo>
                    <a:pt x="3361056" y="277"/>
                  </a:lnTo>
                  <a:lnTo>
                    <a:pt x="328869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178035" y="1354226"/>
              <a:ext cx="6907530" cy="1157605"/>
            </a:xfrm>
            <a:custGeom>
              <a:avLst/>
              <a:gdLst/>
              <a:ahLst/>
              <a:cxnLst/>
              <a:rect l="l" t="t" r="r" b="b"/>
              <a:pathLst>
                <a:path w="6907530" h="1157605">
                  <a:moveTo>
                    <a:pt x="3433381" y="1119"/>
                  </a:moveTo>
                  <a:lnTo>
                    <a:pt x="3364170" y="2445"/>
                  </a:lnTo>
                  <a:lnTo>
                    <a:pt x="3295360" y="4266"/>
                  </a:lnTo>
                  <a:lnTo>
                    <a:pt x="3226965" y="6579"/>
                  </a:lnTo>
                  <a:lnTo>
                    <a:pt x="3158998" y="9378"/>
                  </a:lnTo>
                  <a:lnTo>
                    <a:pt x="3091473" y="12657"/>
                  </a:lnTo>
                  <a:lnTo>
                    <a:pt x="3024405" y="16412"/>
                  </a:lnTo>
                  <a:lnTo>
                    <a:pt x="2957808" y="20638"/>
                  </a:lnTo>
                  <a:lnTo>
                    <a:pt x="2891694" y="25329"/>
                  </a:lnTo>
                  <a:lnTo>
                    <a:pt x="2826078" y="30481"/>
                  </a:lnTo>
                  <a:lnTo>
                    <a:pt x="2760974" y="36088"/>
                  </a:lnTo>
                  <a:lnTo>
                    <a:pt x="2696395" y="42145"/>
                  </a:lnTo>
                  <a:lnTo>
                    <a:pt x="2632356" y="48647"/>
                  </a:lnTo>
                  <a:lnTo>
                    <a:pt x="2568869" y="55589"/>
                  </a:lnTo>
                  <a:lnTo>
                    <a:pt x="2505951" y="62967"/>
                  </a:lnTo>
                  <a:lnTo>
                    <a:pt x="2443612" y="70774"/>
                  </a:lnTo>
                  <a:lnTo>
                    <a:pt x="2381869" y="79006"/>
                  </a:lnTo>
                  <a:lnTo>
                    <a:pt x="2320735" y="87657"/>
                  </a:lnTo>
                  <a:lnTo>
                    <a:pt x="2260223" y="96723"/>
                  </a:lnTo>
                  <a:lnTo>
                    <a:pt x="2200347" y="106199"/>
                  </a:lnTo>
                  <a:lnTo>
                    <a:pt x="2141121" y="116079"/>
                  </a:lnTo>
                  <a:lnTo>
                    <a:pt x="2082559" y="126358"/>
                  </a:lnTo>
                  <a:lnTo>
                    <a:pt x="2024676" y="137031"/>
                  </a:lnTo>
                  <a:lnTo>
                    <a:pt x="1967484" y="148094"/>
                  </a:lnTo>
                  <a:lnTo>
                    <a:pt x="1910997" y="159540"/>
                  </a:lnTo>
                  <a:lnTo>
                    <a:pt x="1855230" y="171366"/>
                  </a:lnTo>
                  <a:lnTo>
                    <a:pt x="1800196" y="183565"/>
                  </a:lnTo>
                  <a:lnTo>
                    <a:pt x="1745909" y="196133"/>
                  </a:lnTo>
                  <a:lnTo>
                    <a:pt x="1692384" y="209065"/>
                  </a:lnTo>
                  <a:lnTo>
                    <a:pt x="1639633" y="222355"/>
                  </a:lnTo>
                  <a:lnTo>
                    <a:pt x="1587670" y="235999"/>
                  </a:lnTo>
                  <a:lnTo>
                    <a:pt x="1536510" y="249991"/>
                  </a:lnTo>
                  <a:lnTo>
                    <a:pt x="1486167" y="264326"/>
                  </a:lnTo>
                  <a:lnTo>
                    <a:pt x="1436653" y="279000"/>
                  </a:lnTo>
                  <a:lnTo>
                    <a:pt x="1387984" y="294006"/>
                  </a:lnTo>
                  <a:lnTo>
                    <a:pt x="1340172" y="309341"/>
                  </a:lnTo>
                  <a:lnTo>
                    <a:pt x="1293233" y="324998"/>
                  </a:lnTo>
                  <a:lnTo>
                    <a:pt x="1247178" y="340973"/>
                  </a:lnTo>
                  <a:lnTo>
                    <a:pt x="1202023" y="357261"/>
                  </a:lnTo>
                  <a:lnTo>
                    <a:pt x="1157782" y="373857"/>
                  </a:lnTo>
                  <a:lnTo>
                    <a:pt x="1114467" y="390755"/>
                  </a:lnTo>
                  <a:lnTo>
                    <a:pt x="1072094" y="407950"/>
                  </a:lnTo>
                  <a:lnTo>
                    <a:pt x="1030675" y="425438"/>
                  </a:lnTo>
                  <a:lnTo>
                    <a:pt x="990225" y="443213"/>
                  </a:lnTo>
                  <a:lnTo>
                    <a:pt x="950757" y="461271"/>
                  </a:lnTo>
                  <a:lnTo>
                    <a:pt x="912286" y="479605"/>
                  </a:lnTo>
                  <a:lnTo>
                    <a:pt x="874825" y="498211"/>
                  </a:lnTo>
                  <a:lnTo>
                    <a:pt x="838388" y="517084"/>
                  </a:lnTo>
                  <a:lnTo>
                    <a:pt x="802988" y="536219"/>
                  </a:lnTo>
                  <a:lnTo>
                    <a:pt x="768641" y="555611"/>
                  </a:lnTo>
                  <a:lnTo>
                    <a:pt x="735359" y="575254"/>
                  </a:lnTo>
                  <a:lnTo>
                    <a:pt x="672047" y="615275"/>
                  </a:lnTo>
                  <a:lnTo>
                    <a:pt x="613163" y="656241"/>
                  </a:lnTo>
                  <a:lnTo>
                    <a:pt x="558819" y="698111"/>
                  </a:lnTo>
                  <a:lnTo>
                    <a:pt x="509124" y="740846"/>
                  </a:lnTo>
                  <a:lnTo>
                    <a:pt x="464191" y="784403"/>
                  </a:lnTo>
                  <a:lnTo>
                    <a:pt x="424128" y="828742"/>
                  </a:lnTo>
                  <a:lnTo>
                    <a:pt x="389048" y="873823"/>
                  </a:lnTo>
                  <a:lnTo>
                    <a:pt x="359061" y="919605"/>
                  </a:lnTo>
                  <a:lnTo>
                    <a:pt x="334278" y="966047"/>
                  </a:lnTo>
                  <a:lnTo>
                    <a:pt x="314810" y="1013108"/>
                  </a:lnTo>
                  <a:lnTo>
                    <a:pt x="300766" y="1060748"/>
                  </a:lnTo>
                  <a:lnTo>
                    <a:pt x="292259" y="1108926"/>
                  </a:lnTo>
                  <a:lnTo>
                    <a:pt x="289399" y="1157600"/>
                  </a:lnTo>
                  <a:lnTo>
                    <a:pt x="0" y="1157600"/>
                  </a:lnTo>
                  <a:lnTo>
                    <a:pt x="2812" y="1109283"/>
                  </a:lnTo>
                  <a:lnTo>
                    <a:pt x="11177" y="1061470"/>
                  </a:lnTo>
                  <a:lnTo>
                    <a:pt x="24985" y="1014200"/>
                  </a:lnTo>
                  <a:lnTo>
                    <a:pt x="44125" y="967511"/>
                  </a:lnTo>
                  <a:lnTo>
                    <a:pt x="68487" y="921443"/>
                  </a:lnTo>
                  <a:lnTo>
                    <a:pt x="97963" y="876033"/>
                  </a:lnTo>
                  <a:lnTo>
                    <a:pt x="132441" y="831321"/>
                  </a:lnTo>
                  <a:lnTo>
                    <a:pt x="171813" y="787345"/>
                  </a:lnTo>
                  <a:lnTo>
                    <a:pt x="215967" y="744144"/>
                  </a:lnTo>
                  <a:lnTo>
                    <a:pt x="264795" y="701757"/>
                  </a:lnTo>
                  <a:lnTo>
                    <a:pt x="318187" y="660221"/>
                  </a:lnTo>
                  <a:lnTo>
                    <a:pt x="376032" y="619577"/>
                  </a:lnTo>
                  <a:lnTo>
                    <a:pt x="438221" y="579862"/>
                  </a:lnTo>
                  <a:lnTo>
                    <a:pt x="504644" y="541116"/>
                  </a:lnTo>
                  <a:lnTo>
                    <a:pt x="539409" y="522118"/>
                  </a:lnTo>
                  <a:lnTo>
                    <a:pt x="575191" y="503376"/>
                  </a:lnTo>
                  <a:lnTo>
                    <a:pt x="611976" y="484896"/>
                  </a:lnTo>
                  <a:lnTo>
                    <a:pt x="649752" y="466682"/>
                  </a:lnTo>
                  <a:lnTo>
                    <a:pt x="688503" y="448740"/>
                  </a:lnTo>
                  <a:lnTo>
                    <a:pt x="728217" y="431073"/>
                  </a:lnTo>
                  <a:lnTo>
                    <a:pt x="768880" y="413687"/>
                  </a:lnTo>
                  <a:lnTo>
                    <a:pt x="810477" y="396586"/>
                  </a:lnTo>
                  <a:lnTo>
                    <a:pt x="852995" y="379776"/>
                  </a:lnTo>
                  <a:lnTo>
                    <a:pt x="896421" y="363261"/>
                  </a:lnTo>
                  <a:lnTo>
                    <a:pt x="940741" y="347046"/>
                  </a:lnTo>
                  <a:lnTo>
                    <a:pt x="985940" y="331136"/>
                  </a:lnTo>
                  <a:lnTo>
                    <a:pt x="1032006" y="315536"/>
                  </a:lnTo>
                  <a:lnTo>
                    <a:pt x="1078924" y="300250"/>
                  </a:lnTo>
                  <a:lnTo>
                    <a:pt x="1126681" y="285284"/>
                  </a:lnTo>
                  <a:lnTo>
                    <a:pt x="1175263" y="270642"/>
                  </a:lnTo>
                  <a:lnTo>
                    <a:pt x="1224656" y="256329"/>
                  </a:lnTo>
                  <a:lnTo>
                    <a:pt x="1274847" y="242349"/>
                  </a:lnTo>
                  <a:lnTo>
                    <a:pt x="1325821" y="228709"/>
                  </a:lnTo>
                  <a:lnTo>
                    <a:pt x="1377566" y="215412"/>
                  </a:lnTo>
                  <a:lnTo>
                    <a:pt x="1430067" y="202464"/>
                  </a:lnTo>
                  <a:lnTo>
                    <a:pt x="1483311" y="189869"/>
                  </a:lnTo>
                  <a:lnTo>
                    <a:pt x="1537283" y="177632"/>
                  </a:lnTo>
                  <a:lnTo>
                    <a:pt x="1591971" y="165758"/>
                  </a:lnTo>
                  <a:lnTo>
                    <a:pt x="1647360" y="154251"/>
                  </a:lnTo>
                  <a:lnTo>
                    <a:pt x="1703437" y="143118"/>
                  </a:lnTo>
                  <a:lnTo>
                    <a:pt x="1760187" y="132361"/>
                  </a:lnTo>
                  <a:lnTo>
                    <a:pt x="1817598" y="121987"/>
                  </a:lnTo>
                  <a:lnTo>
                    <a:pt x="1875655" y="112000"/>
                  </a:lnTo>
                  <a:lnTo>
                    <a:pt x="1934346" y="102405"/>
                  </a:lnTo>
                  <a:lnTo>
                    <a:pt x="1993655" y="93206"/>
                  </a:lnTo>
                  <a:lnTo>
                    <a:pt x="2053569" y="84410"/>
                  </a:lnTo>
                  <a:lnTo>
                    <a:pt x="2114075" y="76019"/>
                  </a:lnTo>
                  <a:lnTo>
                    <a:pt x="2175159" y="68040"/>
                  </a:lnTo>
                  <a:lnTo>
                    <a:pt x="2236807" y="60477"/>
                  </a:lnTo>
                  <a:lnTo>
                    <a:pt x="2299005" y="53335"/>
                  </a:lnTo>
                  <a:lnTo>
                    <a:pt x="2361740" y="46618"/>
                  </a:lnTo>
                  <a:lnTo>
                    <a:pt x="2424997" y="40333"/>
                  </a:lnTo>
                  <a:lnTo>
                    <a:pt x="2488764" y="34482"/>
                  </a:lnTo>
                  <a:lnTo>
                    <a:pt x="2553027" y="29072"/>
                  </a:lnTo>
                  <a:lnTo>
                    <a:pt x="2617770" y="24107"/>
                  </a:lnTo>
                  <a:lnTo>
                    <a:pt x="2682982" y="19592"/>
                  </a:lnTo>
                  <a:lnTo>
                    <a:pt x="2748648" y="15531"/>
                  </a:lnTo>
                  <a:lnTo>
                    <a:pt x="2814755" y="11931"/>
                  </a:lnTo>
                  <a:lnTo>
                    <a:pt x="2881288" y="8794"/>
                  </a:lnTo>
                  <a:lnTo>
                    <a:pt x="2948235" y="6127"/>
                  </a:lnTo>
                  <a:lnTo>
                    <a:pt x="3015581" y="3934"/>
                  </a:lnTo>
                  <a:lnTo>
                    <a:pt x="3083312" y="2220"/>
                  </a:lnTo>
                  <a:lnTo>
                    <a:pt x="3151415" y="990"/>
                  </a:lnTo>
                  <a:lnTo>
                    <a:pt x="3219876" y="248"/>
                  </a:lnTo>
                  <a:lnTo>
                    <a:pt x="3288681" y="0"/>
                  </a:lnTo>
                  <a:lnTo>
                    <a:pt x="3578082" y="0"/>
                  </a:lnTo>
                  <a:lnTo>
                    <a:pt x="3643161" y="224"/>
                  </a:lnTo>
                  <a:lnTo>
                    <a:pt x="3707988" y="895"/>
                  </a:lnTo>
                  <a:lnTo>
                    <a:pt x="3772549" y="2008"/>
                  </a:lnTo>
                  <a:lnTo>
                    <a:pt x="3836829" y="3560"/>
                  </a:lnTo>
                  <a:lnTo>
                    <a:pt x="3900815" y="5548"/>
                  </a:lnTo>
                  <a:lnTo>
                    <a:pt x="3964494" y="7966"/>
                  </a:lnTo>
                  <a:lnTo>
                    <a:pt x="4027852" y="10813"/>
                  </a:lnTo>
                  <a:lnTo>
                    <a:pt x="4090875" y="14084"/>
                  </a:lnTo>
                  <a:lnTo>
                    <a:pt x="4153551" y="17775"/>
                  </a:lnTo>
                  <a:lnTo>
                    <a:pt x="4215864" y="21883"/>
                  </a:lnTo>
                  <a:lnTo>
                    <a:pt x="4277802" y="26403"/>
                  </a:lnTo>
                  <a:lnTo>
                    <a:pt x="4339351" y="31333"/>
                  </a:lnTo>
                  <a:lnTo>
                    <a:pt x="4400497" y="36669"/>
                  </a:lnTo>
                  <a:lnTo>
                    <a:pt x="4461228" y="42406"/>
                  </a:lnTo>
                  <a:lnTo>
                    <a:pt x="4521528" y="48541"/>
                  </a:lnTo>
                  <a:lnTo>
                    <a:pt x="4581385" y="55071"/>
                  </a:lnTo>
                  <a:lnTo>
                    <a:pt x="4640785" y="61991"/>
                  </a:lnTo>
                  <a:lnTo>
                    <a:pt x="4699714" y="69299"/>
                  </a:lnTo>
                  <a:lnTo>
                    <a:pt x="4758159" y="76989"/>
                  </a:lnTo>
                  <a:lnTo>
                    <a:pt x="4816106" y="85059"/>
                  </a:lnTo>
                  <a:lnTo>
                    <a:pt x="4873542" y="93505"/>
                  </a:lnTo>
                  <a:lnTo>
                    <a:pt x="4930453" y="102323"/>
                  </a:lnTo>
                  <a:lnTo>
                    <a:pt x="4986825" y="111510"/>
                  </a:lnTo>
                  <a:lnTo>
                    <a:pt x="5042644" y="121061"/>
                  </a:lnTo>
                  <a:lnTo>
                    <a:pt x="5097898" y="130973"/>
                  </a:lnTo>
                  <a:lnTo>
                    <a:pt x="5152573" y="141243"/>
                  </a:lnTo>
                  <a:lnTo>
                    <a:pt x="5206654" y="151866"/>
                  </a:lnTo>
                  <a:lnTo>
                    <a:pt x="5260129" y="162839"/>
                  </a:lnTo>
                  <a:lnTo>
                    <a:pt x="5312983" y="174158"/>
                  </a:lnTo>
                  <a:lnTo>
                    <a:pt x="5365203" y="185820"/>
                  </a:lnTo>
                  <a:lnTo>
                    <a:pt x="5416776" y="197820"/>
                  </a:lnTo>
                  <a:lnTo>
                    <a:pt x="5467688" y="210156"/>
                  </a:lnTo>
                  <a:lnTo>
                    <a:pt x="5517925" y="222823"/>
                  </a:lnTo>
                  <a:lnTo>
                    <a:pt x="5567474" y="235817"/>
                  </a:lnTo>
                  <a:lnTo>
                    <a:pt x="5616321" y="249135"/>
                  </a:lnTo>
                  <a:lnTo>
                    <a:pt x="5664453" y="262774"/>
                  </a:lnTo>
                  <a:lnTo>
                    <a:pt x="5711855" y="276729"/>
                  </a:lnTo>
                  <a:lnTo>
                    <a:pt x="5758515" y="290996"/>
                  </a:lnTo>
                  <a:lnTo>
                    <a:pt x="5804418" y="305573"/>
                  </a:lnTo>
                  <a:lnTo>
                    <a:pt x="5849551" y="320455"/>
                  </a:lnTo>
                  <a:lnTo>
                    <a:pt x="5893901" y="335639"/>
                  </a:lnTo>
                  <a:lnTo>
                    <a:pt x="5937454" y="351121"/>
                  </a:lnTo>
                  <a:lnTo>
                    <a:pt x="5980196" y="366897"/>
                  </a:lnTo>
                  <a:lnTo>
                    <a:pt x="6022113" y="382964"/>
                  </a:lnTo>
                  <a:lnTo>
                    <a:pt x="6063193" y="399317"/>
                  </a:lnTo>
                  <a:lnTo>
                    <a:pt x="6103421" y="415953"/>
                  </a:lnTo>
                  <a:lnTo>
                    <a:pt x="6142784" y="432869"/>
                  </a:lnTo>
                  <a:lnTo>
                    <a:pt x="6181268" y="450061"/>
                  </a:lnTo>
                  <a:lnTo>
                    <a:pt x="6218859" y="467524"/>
                  </a:lnTo>
                  <a:lnTo>
                    <a:pt x="6255545" y="485256"/>
                  </a:lnTo>
                  <a:lnTo>
                    <a:pt x="6291311" y="503252"/>
                  </a:lnTo>
                  <a:lnTo>
                    <a:pt x="6326144" y="521510"/>
                  </a:lnTo>
                  <a:lnTo>
                    <a:pt x="6360030" y="540024"/>
                  </a:lnTo>
                  <a:lnTo>
                    <a:pt x="6424908" y="577809"/>
                  </a:lnTo>
                  <a:lnTo>
                    <a:pt x="6485835" y="616579"/>
                  </a:lnTo>
                  <a:lnTo>
                    <a:pt x="6542703" y="656302"/>
                  </a:lnTo>
                  <a:lnTo>
                    <a:pt x="6595402" y="696951"/>
                  </a:lnTo>
                  <a:lnTo>
                    <a:pt x="6643825" y="738494"/>
                  </a:lnTo>
                  <a:lnTo>
                    <a:pt x="6687862" y="780903"/>
                  </a:lnTo>
                  <a:lnTo>
                    <a:pt x="6727404" y="824148"/>
                  </a:lnTo>
                  <a:lnTo>
                    <a:pt x="6762343" y="868198"/>
                  </a:lnTo>
                  <a:lnTo>
                    <a:pt x="6907033" y="868198"/>
                  </a:lnTo>
                  <a:lnTo>
                    <a:pt x="6722063" y="1157600"/>
                  </a:lnTo>
                  <a:lnTo>
                    <a:pt x="6328233" y="868198"/>
                  </a:lnTo>
                  <a:lnTo>
                    <a:pt x="6472933" y="868198"/>
                  </a:lnTo>
                  <a:lnTo>
                    <a:pt x="6456046" y="846074"/>
                  </a:lnTo>
                  <a:lnTo>
                    <a:pt x="6418792" y="802423"/>
                  </a:lnTo>
                  <a:lnTo>
                    <a:pt x="6376988" y="759593"/>
                  </a:lnTo>
                  <a:lnTo>
                    <a:pt x="6330745" y="717613"/>
                  </a:lnTo>
                  <a:lnTo>
                    <a:pt x="6280170" y="676513"/>
                  </a:lnTo>
                  <a:lnTo>
                    <a:pt x="6225373" y="636323"/>
                  </a:lnTo>
                  <a:lnTo>
                    <a:pt x="6166462" y="597073"/>
                  </a:lnTo>
                  <a:lnTo>
                    <a:pt x="6103546" y="558792"/>
                  </a:lnTo>
                  <a:lnTo>
                    <a:pt x="6036734" y="521510"/>
                  </a:lnTo>
                  <a:lnTo>
                    <a:pt x="6001901" y="503253"/>
                  </a:lnTo>
                  <a:lnTo>
                    <a:pt x="5966135" y="485257"/>
                  </a:lnTo>
                  <a:lnTo>
                    <a:pt x="5929449" y="467525"/>
                  </a:lnTo>
                  <a:lnTo>
                    <a:pt x="5891858" y="450061"/>
                  </a:lnTo>
                  <a:lnTo>
                    <a:pt x="5853374" y="432870"/>
                  </a:lnTo>
                  <a:lnTo>
                    <a:pt x="5814011" y="415954"/>
                  </a:lnTo>
                  <a:lnTo>
                    <a:pt x="5773783" y="399317"/>
                  </a:lnTo>
                  <a:lnTo>
                    <a:pt x="5732703" y="382964"/>
                  </a:lnTo>
                  <a:lnTo>
                    <a:pt x="5690786" y="366898"/>
                  </a:lnTo>
                  <a:lnTo>
                    <a:pt x="5648044" y="351122"/>
                  </a:lnTo>
                  <a:lnTo>
                    <a:pt x="5604492" y="335640"/>
                  </a:lnTo>
                  <a:lnTo>
                    <a:pt x="5560142" y="320456"/>
                  </a:lnTo>
                  <a:lnTo>
                    <a:pt x="5515009" y="305574"/>
                  </a:lnTo>
                  <a:lnTo>
                    <a:pt x="5469105" y="290997"/>
                  </a:lnTo>
                  <a:lnTo>
                    <a:pt x="5422446" y="276729"/>
                  </a:lnTo>
                  <a:lnTo>
                    <a:pt x="5375044" y="262774"/>
                  </a:lnTo>
                  <a:lnTo>
                    <a:pt x="5326912" y="249136"/>
                  </a:lnTo>
                  <a:lnTo>
                    <a:pt x="5278066" y="235817"/>
                  </a:lnTo>
                  <a:lnTo>
                    <a:pt x="5228517" y="222823"/>
                  </a:lnTo>
                  <a:lnTo>
                    <a:pt x="5178280" y="210156"/>
                  </a:lnTo>
                  <a:lnTo>
                    <a:pt x="5127368" y="197821"/>
                  </a:lnTo>
                  <a:lnTo>
                    <a:pt x="5075795" y="185821"/>
                  </a:lnTo>
                  <a:lnTo>
                    <a:pt x="5023575" y="174159"/>
                  </a:lnTo>
                  <a:lnTo>
                    <a:pt x="4970721" y="162840"/>
                  </a:lnTo>
                  <a:lnTo>
                    <a:pt x="4917246" y="151867"/>
                  </a:lnTo>
                  <a:lnTo>
                    <a:pt x="4863165" y="141244"/>
                  </a:lnTo>
                  <a:lnTo>
                    <a:pt x="4808491" y="130974"/>
                  </a:lnTo>
                  <a:lnTo>
                    <a:pt x="4753237" y="121062"/>
                  </a:lnTo>
                  <a:lnTo>
                    <a:pt x="4697417" y="111510"/>
                  </a:lnTo>
                  <a:lnTo>
                    <a:pt x="4641046" y="102324"/>
                  </a:lnTo>
                  <a:lnTo>
                    <a:pt x="4584135" y="93506"/>
                  </a:lnTo>
                  <a:lnTo>
                    <a:pt x="4526700" y="85060"/>
                  </a:lnTo>
                  <a:lnTo>
                    <a:pt x="4468753" y="76990"/>
                  </a:lnTo>
                  <a:lnTo>
                    <a:pt x="4410308" y="69299"/>
                  </a:lnTo>
                  <a:lnTo>
                    <a:pt x="4351379" y="61992"/>
                  </a:lnTo>
                  <a:lnTo>
                    <a:pt x="4291979" y="55071"/>
                  </a:lnTo>
                  <a:lnTo>
                    <a:pt x="4232123" y="48542"/>
                  </a:lnTo>
                  <a:lnTo>
                    <a:pt x="4171822" y="42406"/>
                  </a:lnTo>
                  <a:lnTo>
                    <a:pt x="4111093" y="36669"/>
                  </a:lnTo>
                  <a:lnTo>
                    <a:pt x="4049946" y="31334"/>
                  </a:lnTo>
                  <a:lnTo>
                    <a:pt x="3988398" y="26404"/>
                  </a:lnTo>
                  <a:lnTo>
                    <a:pt x="3926460" y="21883"/>
                  </a:lnTo>
                  <a:lnTo>
                    <a:pt x="3864147" y="17775"/>
                  </a:lnTo>
                  <a:lnTo>
                    <a:pt x="3801472" y="14084"/>
                  </a:lnTo>
                  <a:lnTo>
                    <a:pt x="3738449" y="10814"/>
                  </a:lnTo>
                  <a:lnTo>
                    <a:pt x="3675091" y="7967"/>
                  </a:lnTo>
                  <a:lnTo>
                    <a:pt x="3611413" y="5548"/>
                  </a:lnTo>
                  <a:lnTo>
                    <a:pt x="3547427" y="3561"/>
                  </a:lnTo>
                  <a:lnTo>
                    <a:pt x="3483147" y="2008"/>
                  </a:lnTo>
                  <a:lnTo>
                    <a:pt x="3418587" y="895"/>
                  </a:lnTo>
                  <a:lnTo>
                    <a:pt x="3353761" y="224"/>
                  </a:lnTo>
                  <a:lnTo>
                    <a:pt x="3288681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/>
          <p:cNvGrpSpPr/>
          <p:nvPr/>
        </p:nvGrpSpPr>
        <p:grpSpPr>
          <a:xfrm>
            <a:off x="3285487" y="3767120"/>
            <a:ext cx="6717030" cy="1638935"/>
            <a:chOff x="3285487" y="3767120"/>
            <a:chExt cx="6717030" cy="1638935"/>
          </a:xfrm>
        </p:grpSpPr>
        <p:sp>
          <p:nvSpPr>
            <p:cNvPr id="24" name="object 24"/>
            <p:cNvSpPr/>
            <p:nvPr/>
          </p:nvSpPr>
          <p:spPr>
            <a:xfrm>
              <a:off x="5426545" y="4319757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2151786" y="0"/>
                  </a:moveTo>
                  <a:lnTo>
                    <a:pt x="0" y="0"/>
                  </a:lnTo>
                  <a:lnTo>
                    <a:pt x="0" y="1079558"/>
                  </a:lnTo>
                  <a:lnTo>
                    <a:pt x="2151786" y="1079558"/>
                  </a:lnTo>
                  <a:lnTo>
                    <a:pt x="21517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426545" y="4319752"/>
              <a:ext cx="2152015" cy="1080135"/>
            </a:xfrm>
            <a:custGeom>
              <a:avLst/>
              <a:gdLst/>
              <a:ahLst/>
              <a:cxnLst/>
              <a:rect l="l" t="t" r="r" b="b"/>
              <a:pathLst>
                <a:path w="2152015" h="1080135">
                  <a:moveTo>
                    <a:pt x="0" y="0"/>
                  </a:moveTo>
                  <a:lnTo>
                    <a:pt x="2151791" y="0"/>
                  </a:lnTo>
                  <a:lnTo>
                    <a:pt x="2151791" y="1079560"/>
                  </a:lnTo>
                  <a:lnTo>
                    <a:pt x="0" y="107956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91840" y="3773474"/>
              <a:ext cx="3501390" cy="1066800"/>
            </a:xfrm>
            <a:custGeom>
              <a:avLst/>
              <a:gdLst/>
              <a:ahLst/>
              <a:cxnLst/>
              <a:rect l="l" t="t" r="r" b="b"/>
              <a:pathLst>
                <a:path w="3501390" h="1066800">
                  <a:moveTo>
                    <a:pt x="164922" y="0"/>
                  </a:moveTo>
                  <a:lnTo>
                    <a:pt x="0" y="266636"/>
                  </a:lnTo>
                  <a:lnTo>
                    <a:pt x="133311" y="266636"/>
                  </a:lnTo>
                  <a:lnTo>
                    <a:pt x="150534" y="287942"/>
                  </a:lnTo>
                  <a:lnTo>
                    <a:pt x="188680" y="329953"/>
                  </a:lnTo>
                  <a:lnTo>
                    <a:pt x="231660" y="371135"/>
                  </a:lnTo>
                  <a:lnTo>
                    <a:pt x="279354" y="411457"/>
                  </a:lnTo>
                  <a:lnTo>
                    <a:pt x="331640" y="450888"/>
                  </a:lnTo>
                  <a:lnTo>
                    <a:pt x="388397" y="489397"/>
                  </a:lnTo>
                  <a:lnTo>
                    <a:pt x="449504" y="526952"/>
                  </a:lnTo>
                  <a:lnTo>
                    <a:pt x="514840" y="563522"/>
                  </a:lnTo>
                  <a:lnTo>
                    <a:pt x="549056" y="581428"/>
                  </a:lnTo>
                  <a:lnTo>
                    <a:pt x="584283" y="599076"/>
                  </a:lnTo>
                  <a:lnTo>
                    <a:pt x="620508" y="616462"/>
                  </a:lnTo>
                  <a:lnTo>
                    <a:pt x="657713" y="633582"/>
                  </a:lnTo>
                  <a:lnTo>
                    <a:pt x="695886" y="650433"/>
                  </a:lnTo>
                  <a:lnTo>
                    <a:pt x="735009" y="667010"/>
                  </a:lnTo>
                  <a:lnTo>
                    <a:pt x="775069" y="683310"/>
                  </a:lnTo>
                  <a:lnTo>
                    <a:pt x="816049" y="699329"/>
                  </a:lnTo>
                  <a:lnTo>
                    <a:pt x="857936" y="715062"/>
                  </a:lnTo>
                  <a:lnTo>
                    <a:pt x="900713" y="730506"/>
                  </a:lnTo>
                  <a:lnTo>
                    <a:pt x="944365" y="745657"/>
                  </a:lnTo>
                  <a:lnTo>
                    <a:pt x="988878" y="760511"/>
                  </a:lnTo>
                  <a:lnTo>
                    <a:pt x="1034236" y="775064"/>
                  </a:lnTo>
                  <a:lnTo>
                    <a:pt x="1080425" y="789312"/>
                  </a:lnTo>
                  <a:lnTo>
                    <a:pt x="1127428" y="803252"/>
                  </a:lnTo>
                  <a:lnTo>
                    <a:pt x="1175231" y="816879"/>
                  </a:lnTo>
                  <a:lnTo>
                    <a:pt x="1223819" y="830189"/>
                  </a:lnTo>
                  <a:lnTo>
                    <a:pt x="1273176" y="843179"/>
                  </a:lnTo>
                  <a:lnTo>
                    <a:pt x="1323288" y="855845"/>
                  </a:lnTo>
                  <a:lnTo>
                    <a:pt x="1374139" y="868183"/>
                  </a:lnTo>
                  <a:lnTo>
                    <a:pt x="1425714" y="880188"/>
                  </a:lnTo>
                  <a:lnTo>
                    <a:pt x="1477998" y="891858"/>
                  </a:lnTo>
                  <a:lnTo>
                    <a:pt x="1530976" y="903187"/>
                  </a:lnTo>
                  <a:lnTo>
                    <a:pt x="1584633" y="914173"/>
                  </a:lnTo>
                  <a:lnTo>
                    <a:pt x="1638953" y="924811"/>
                  </a:lnTo>
                  <a:lnTo>
                    <a:pt x="1693922" y="935097"/>
                  </a:lnTo>
                  <a:lnTo>
                    <a:pt x="1749524" y="945028"/>
                  </a:lnTo>
                  <a:lnTo>
                    <a:pt x="1805745" y="954599"/>
                  </a:lnTo>
                  <a:lnTo>
                    <a:pt x="1862568" y="963807"/>
                  </a:lnTo>
                  <a:lnTo>
                    <a:pt x="1919979" y="972647"/>
                  </a:lnTo>
                  <a:lnTo>
                    <a:pt x="1977963" y="981117"/>
                  </a:lnTo>
                  <a:lnTo>
                    <a:pt x="2036504" y="989211"/>
                  </a:lnTo>
                  <a:lnTo>
                    <a:pt x="2095588" y="996926"/>
                  </a:lnTo>
                  <a:lnTo>
                    <a:pt x="2155200" y="1004259"/>
                  </a:lnTo>
                  <a:lnTo>
                    <a:pt x="2215323" y="1011205"/>
                  </a:lnTo>
                  <a:lnTo>
                    <a:pt x="2275943" y="1017760"/>
                  </a:lnTo>
                  <a:lnTo>
                    <a:pt x="2337046" y="1023920"/>
                  </a:lnTo>
                  <a:lnTo>
                    <a:pt x="2398615" y="1029682"/>
                  </a:lnTo>
                  <a:lnTo>
                    <a:pt x="2460636" y="1035041"/>
                  </a:lnTo>
                  <a:lnTo>
                    <a:pt x="2523093" y="1039995"/>
                  </a:lnTo>
                  <a:lnTo>
                    <a:pt x="2585972" y="1044537"/>
                  </a:lnTo>
                  <a:lnTo>
                    <a:pt x="2649256" y="1048666"/>
                  </a:lnTo>
                  <a:lnTo>
                    <a:pt x="2712932" y="1052377"/>
                  </a:lnTo>
                  <a:lnTo>
                    <a:pt x="2776984" y="1055666"/>
                  </a:lnTo>
                  <a:lnTo>
                    <a:pt x="2841397" y="1058529"/>
                  </a:lnTo>
                  <a:lnTo>
                    <a:pt x="2906155" y="1060962"/>
                  </a:lnTo>
                  <a:lnTo>
                    <a:pt x="2971244" y="1062962"/>
                  </a:lnTo>
                  <a:lnTo>
                    <a:pt x="3036648" y="1064524"/>
                  </a:lnTo>
                  <a:lnTo>
                    <a:pt x="3102352" y="1065644"/>
                  </a:lnTo>
                  <a:lnTo>
                    <a:pt x="3168341" y="1066320"/>
                  </a:lnTo>
                  <a:lnTo>
                    <a:pt x="3234601" y="1066545"/>
                  </a:lnTo>
                  <a:lnTo>
                    <a:pt x="3501237" y="1066545"/>
                  </a:lnTo>
                  <a:lnTo>
                    <a:pt x="3434978" y="1066320"/>
                  </a:lnTo>
                  <a:lnTo>
                    <a:pt x="3368988" y="1065644"/>
                  </a:lnTo>
                  <a:lnTo>
                    <a:pt x="3303284" y="1064524"/>
                  </a:lnTo>
                  <a:lnTo>
                    <a:pt x="3237880" y="1062962"/>
                  </a:lnTo>
                  <a:lnTo>
                    <a:pt x="3172791" y="1060962"/>
                  </a:lnTo>
                  <a:lnTo>
                    <a:pt x="3108033" y="1058529"/>
                  </a:lnTo>
                  <a:lnTo>
                    <a:pt x="3043620" y="1055666"/>
                  </a:lnTo>
                  <a:lnTo>
                    <a:pt x="2979568" y="1052377"/>
                  </a:lnTo>
                  <a:lnTo>
                    <a:pt x="2915892" y="1048666"/>
                  </a:lnTo>
                  <a:lnTo>
                    <a:pt x="2852607" y="1044537"/>
                  </a:lnTo>
                  <a:lnTo>
                    <a:pt x="2789729" y="1039995"/>
                  </a:lnTo>
                  <a:lnTo>
                    <a:pt x="2727271" y="1035041"/>
                  </a:lnTo>
                  <a:lnTo>
                    <a:pt x="2665250" y="1029682"/>
                  </a:lnTo>
                  <a:lnTo>
                    <a:pt x="2603681" y="1023920"/>
                  </a:lnTo>
                  <a:lnTo>
                    <a:pt x="2542578" y="1017760"/>
                  </a:lnTo>
                  <a:lnTo>
                    <a:pt x="2481958" y="1011205"/>
                  </a:lnTo>
                  <a:lnTo>
                    <a:pt x="2421834" y="1004259"/>
                  </a:lnTo>
                  <a:lnTo>
                    <a:pt x="2362223" y="996926"/>
                  </a:lnTo>
                  <a:lnTo>
                    <a:pt x="2303139" y="989211"/>
                  </a:lnTo>
                  <a:lnTo>
                    <a:pt x="2244597" y="981117"/>
                  </a:lnTo>
                  <a:lnTo>
                    <a:pt x="2186613" y="972647"/>
                  </a:lnTo>
                  <a:lnTo>
                    <a:pt x="2129202" y="963807"/>
                  </a:lnTo>
                  <a:lnTo>
                    <a:pt x="2072378" y="954599"/>
                  </a:lnTo>
                  <a:lnTo>
                    <a:pt x="2016158" y="945028"/>
                  </a:lnTo>
                  <a:lnTo>
                    <a:pt x="1960555" y="935097"/>
                  </a:lnTo>
                  <a:lnTo>
                    <a:pt x="1905586" y="924811"/>
                  </a:lnTo>
                  <a:lnTo>
                    <a:pt x="1851266" y="914173"/>
                  </a:lnTo>
                  <a:lnTo>
                    <a:pt x="1797609" y="903187"/>
                  </a:lnTo>
                  <a:lnTo>
                    <a:pt x="1744631" y="891858"/>
                  </a:lnTo>
                  <a:lnTo>
                    <a:pt x="1692346" y="880188"/>
                  </a:lnTo>
                  <a:lnTo>
                    <a:pt x="1640771" y="868183"/>
                  </a:lnTo>
                  <a:lnTo>
                    <a:pt x="1589920" y="855845"/>
                  </a:lnTo>
                  <a:lnTo>
                    <a:pt x="1539808" y="843179"/>
                  </a:lnTo>
                  <a:lnTo>
                    <a:pt x="1490450" y="830189"/>
                  </a:lnTo>
                  <a:lnTo>
                    <a:pt x="1441862" y="816879"/>
                  </a:lnTo>
                  <a:lnTo>
                    <a:pt x="1394059" y="803252"/>
                  </a:lnTo>
                  <a:lnTo>
                    <a:pt x="1347056" y="789312"/>
                  </a:lnTo>
                  <a:lnTo>
                    <a:pt x="1300867" y="775064"/>
                  </a:lnTo>
                  <a:lnTo>
                    <a:pt x="1255509" y="760511"/>
                  </a:lnTo>
                  <a:lnTo>
                    <a:pt x="1210996" y="745657"/>
                  </a:lnTo>
                  <a:lnTo>
                    <a:pt x="1167344" y="730506"/>
                  </a:lnTo>
                  <a:lnTo>
                    <a:pt x="1124566" y="715062"/>
                  </a:lnTo>
                  <a:lnTo>
                    <a:pt x="1082680" y="699329"/>
                  </a:lnTo>
                  <a:lnTo>
                    <a:pt x="1041700" y="683310"/>
                  </a:lnTo>
                  <a:lnTo>
                    <a:pt x="1001640" y="667010"/>
                  </a:lnTo>
                  <a:lnTo>
                    <a:pt x="962517" y="650433"/>
                  </a:lnTo>
                  <a:lnTo>
                    <a:pt x="924344" y="633582"/>
                  </a:lnTo>
                  <a:lnTo>
                    <a:pt x="887139" y="616462"/>
                  </a:lnTo>
                  <a:lnTo>
                    <a:pt x="850914" y="599076"/>
                  </a:lnTo>
                  <a:lnTo>
                    <a:pt x="815687" y="581428"/>
                  </a:lnTo>
                  <a:lnTo>
                    <a:pt x="781471" y="563522"/>
                  </a:lnTo>
                  <a:lnTo>
                    <a:pt x="716136" y="526952"/>
                  </a:lnTo>
                  <a:lnTo>
                    <a:pt x="655029" y="489397"/>
                  </a:lnTo>
                  <a:lnTo>
                    <a:pt x="598272" y="450888"/>
                  </a:lnTo>
                  <a:lnTo>
                    <a:pt x="545987" y="411457"/>
                  </a:lnTo>
                  <a:lnTo>
                    <a:pt x="498294" y="371135"/>
                  </a:lnTo>
                  <a:lnTo>
                    <a:pt x="455315" y="329953"/>
                  </a:lnTo>
                  <a:lnTo>
                    <a:pt x="417170" y="287942"/>
                  </a:lnTo>
                  <a:lnTo>
                    <a:pt x="399948" y="266636"/>
                  </a:lnTo>
                  <a:lnTo>
                    <a:pt x="533273" y="266636"/>
                  </a:lnTo>
                  <a:lnTo>
                    <a:pt x="164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659765" y="3773474"/>
              <a:ext cx="3336925" cy="1066800"/>
            </a:xfrm>
            <a:custGeom>
              <a:avLst/>
              <a:gdLst/>
              <a:ahLst/>
              <a:cxnLst/>
              <a:rect l="l" t="t" r="r" b="b"/>
              <a:pathLst>
                <a:path w="3336925" h="1066800">
                  <a:moveTo>
                    <a:pt x="3336315" y="0"/>
                  </a:moveTo>
                  <a:lnTo>
                    <a:pt x="3069678" y="0"/>
                  </a:lnTo>
                  <a:lnTo>
                    <a:pt x="3068919" y="23439"/>
                  </a:lnTo>
                  <a:lnTo>
                    <a:pt x="3066650" y="46758"/>
                  </a:lnTo>
                  <a:lnTo>
                    <a:pt x="3057645" y="93016"/>
                  </a:lnTo>
                  <a:lnTo>
                    <a:pt x="3042787" y="138731"/>
                  </a:lnTo>
                  <a:lnTo>
                    <a:pt x="3022199" y="183860"/>
                  </a:lnTo>
                  <a:lnTo>
                    <a:pt x="2996002" y="228361"/>
                  </a:lnTo>
                  <a:lnTo>
                    <a:pt x="2964319" y="272192"/>
                  </a:lnTo>
                  <a:lnTo>
                    <a:pt x="2927273" y="315309"/>
                  </a:lnTo>
                  <a:lnTo>
                    <a:pt x="2884985" y="357671"/>
                  </a:lnTo>
                  <a:lnTo>
                    <a:pt x="2837579" y="399234"/>
                  </a:lnTo>
                  <a:lnTo>
                    <a:pt x="2785177" y="439957"/>
                  </a:lnTo>
                  <a:lnTo>
                    <a:pt x="2727902" y="479797"/>
                  </a:lnTo>
                  <a:lnTo>
                    <a:pt x="2665875" y="518711"/>
                  </a:lnTo>
                  <a:lnTo>
                    <a:pt x="2599220" y="556657"/>
                  </a:lnTo>
                  <a:lnTo>
                    <a:pt x="2564195" y="575254"/>
                  </a:lnTo>
                  <a:lnTo>
                    <a:pt x="2528058" y="593592"/>
                  </a:lnTo>
                  <a:lnTo>
                    <a:pt x="2490826" y="611668"/>
                  </a:lnTo>
                  <a:lnTo>
                    <a:pt x="2452513" y="629474"/>
                  </a:lnTo>
                  <a:lnTo>
                    <a:pt x="2413135" y="647007"/>
                  </a:lnTo>
                  <a:lnTo>
                    <a:pt x="2372706" y="664261"/>
                  </a:lnTo>
                  <a:lnTo>
                    <a:pt x="2331243" y="681229"/>
                  </a:lnTo>
                  <a:lnTo>
                    <a:pt x="2288761" y="697908"/>
                  </a:lnTo>
                  <a:lnTo>
                    <a:pt x="2245274" y="714292"/>
                  </a:lnTo>
                  <a:lnTo>
                    <a:pt x="2200799" y="730376"/>
                  </a:lnTo>
                  <a:lnTo>
                    <a:pt x="2155350" y="746153"/>
                  </a:lnTo>
                  <a:lnTo>
                    <a:pt x="2108944" y="761619"/>
                  </a:lnTo>
                  <a:lnTo>
                    <a:pt x="2061594" y="776769"/>
                  </a:lnTo>
                  <a:lnTo>
                    <a:pt x="2013316" y="791597"/>
                  </a:lnTo>
                  <a:lnTo>
                    <a:pt x="1964127" y="806098"/>
                  </a:lnTo>
                  <a:lnTo>
                    <a:pt x="1914040" y="820267"/>
                  </a:lnTo>
                  <a:lnTo>
                    <a:pt x="1863072" y="834098"/>
                  </a:lnTo>
                  <a:lnTo>
                    <a:pt x="1811238" y="847586"/>
                  </a:lnTo>
                  <a:lnTo>
                    <a:pt x="1758552" y="860726"/>
                  </a:lnTo>
                  <a:lnTo>
                    <a:pt x="1705031" y="873511"/>
                  </a:lnTo>
                  <a:lnTo>
                    <a:pt x="1650690" y="885938"/>
                  </a:lnTo>
                  <a:lnTo>
                    <a:pt x="1595543" y="898001"/>
                  </a:lnTo>
                  <a:lnTo>
                    <a:pt x="1539607" y="909694"/>
                  </a:lnTo>
                  <a:lnTo>
                    <a:pt x="1482896" y="921012"/>
                  </a:lnTo>
                  <a:lnTo>
                    <a:pt x="1425426" y="931950"/>
                  </a:lnTo>
                  <a:lnTo>
                    <a:pt x="1367212" y="942503"/>
                  </a:lnTo>
                  <a:lnTo>
                    <a:pt x="1308269" y="952664"/>
                  </a:lnTo>
                  <a:lnTo>
                    <a:pt x="1248614" y="962429"/>
                  </a:lnTo>
                  <a:lnTo>
                    <a:pt x="1188260" y="971793"/>
                  </a:lnTo>
                  <a:lnTo>
                    <a:pt x="1127224" y="980750"/>
                  </a:lnTo>
                  <a:lnTo>
                    <a:pt x="1065520" y="989295"/>
                  </a:lnTo>
                  <a:lnTo>
                    <a:pt x="1003165" y="997423"/>
                  </a:lnTo>
                  <a:lnTo>
                    <a:pt x="940172" y="1005128"/>
                  </a:lnTo>
                  <a:lnTo>
                    <a:pt x="876559" y="1012404"/>
                  </a:lnTo>
                  <a:lnTo>
                    <a:pt x="812339" y="1019248"/>
                  </a:lnTo>
                  <a:lnTo>
                    <a:pt x="747528" y="1025653"/>
                  </a:lnTo>
                  <a:lnTo>
                    <a:pt x="682142" y="1031613"/>
                  </a:lnTo>
                  <a:lnTo>
                    <a:pt x="616196" y="1037125"/>
                  </a:lnTo>
                  <a:lnTo>
                    <a:pt x="549705" y="1042181"/>
                  </a:lnTo>
                  <a:lnTo>
                    <a:pt x="482685" y="1046778"/>
                  </a:lnTo>
                  <a:lnTo>
                    <a:pt x="415150" y="1050910"/>
                  </a:lnTo>
                  <a:lnTo>
                    <a:pt x="347116" y="1054571"/>
                  </a:lnTo>
                  <a:lnTo>
                    <a:pt x="278599" y="1057756"/>
                  </a:lnTo>
                  <a:lnTo>
                    <a:pt x="209613" y="1060460"/>
                  </a:lnTo>
                  <a:lnTo>
                    <a:pt x="140175" y="1062677"/>
                  </a:lnTo>
                  <a:lnTo>
                    <a:pt x="70298" y="1064403"/>
                  </a:lnTo>
                  <a:lnTo>
                    <a:pt x="0" y="1065631"/>
                  </a:lnTo>
                  <a:lnTo>
                    <a:pt x="99980" y="1066488"/>
                  </a:lnTo>
                  <a:lnTo>
                    <a:pt x="202975" y="1066298"/>
                  </a:lnTo>
                  <a:lnTo>
                    <a:pt x="272263" y="1065560"/>
                  </a:lnTo>
                  <a:lnTo>
                    <a:pt x="341173" y="1064336"/>
                  </a:lnTo>
                  <a:lnTo>
                    <a:pt x="409690" y="1062631"/>
                  </a:lnTo>
                  <a:lnTo>
                    <a:pt x="477799" y="1060449"/>
                  </a:lnTo>
                  <a:lnTo>
                    <a:pt x="545484" y="1057797"/>
                  </a:lnTo>
                  <a:lnTo>
                    <a:pt x="612732" y="1054679"/>
                  </a:lnTo>
                  <a:lnTo>
                    <a:pt x="679527" y="1051100"/>
                  </a:lnTo>
                  <a:lnTo>
                    <a:pt x="745854" y="1047064"/>
                  </a:lnTo>
                  <a:lnTo>
                    <a:pt x="811697" y="1042578"/>
                  </a:lnTo>
                  <a:lnTo>
                    <a:pt x="877043" y="1037646"/>
                  </a:lnTo>
                  <a:lnTo>
                    <a:pt x="941875" y="1032272"/>
                  </a:lnTo>
                  <a:lnTo>
                    <a:pt x="1006179" y="1026463"/>
                  </a:lnTo>
                  <a:lnTo>
                    <a:pt x="1069940" y="1020223"/>
                  </a:lnTo>
                  <a:lnTo>
                    <a:pt x="1133143" y="1013556"/>
                  </a:lnTo>
                  <a:lnTo>
                    <a:pt x="1195772" y="1006469"/>
                  </a:lnTo>
                  <a:lnTo>
                    <a:pt x="1257813" y="998966"/>
                  </a:lnTo>
                  <a:lnTo>
                    <a:pt x="1319251" y="991052"/>
                  </a:lnTo>
                  <a:lnTo>
                    <a:pt x="1380070" y="982731"/>
                  </a:lnTo>
                  <a:lnTo>
                    <a:pt x="1440257" y="974010"/>
                  </a:lnTo>
                  <a:lnTo>
                    <a:pt x="1499794" y="964893"/>
                  </a:lnTo>
                  <a:lnTo>
                    <a:pt x="1558669" y="955385"/>
                  </a:lnTo>
                  <a:lnTo>
                    <a:pt x="1616865" y="945490"/>
                  </a:lnTo>
                  <a:lnTo>
                    <a:pt x="1674367" y="935215"/>
                  </a:lnTo>
                  <a:lnTo>
                    <a:pt x="1731161" y="924564"/>
                  </a:lnTo>
                  <a:lnTo>
                    <a:pt x="1787232" y="913542"/>
                  </a:lnTo>
                  <a:lnTo>
                    <a:pt x="1842564" y="902154"/>
                  </a:lnTo>
                  <a:lnTo>
                    <a:pt x="1897142" y="890405"/>
                  </a:lnTo>
                  <a:lnTo>
                    <a:pt x="1950952" y="878300"/>
                  </a:lnTo>
                  <a:lnTo>
                    <a:pt x="2003979" y="865844"/>
                  </a:lnTo>
                  <a:lnTo>
                    <a:pt x="2056207" y="853042"/>
                  </a:lnTo>
                  <a:lnTo>
                    <a:pt x="2107621" y="839899"/>
                  </a:lnTo>
                  <a:lnTo>
                    <a:pt x="2158206" y="826420"/>
                  </a:lnTo>
                  <a:lnTo>
                    <a:pt x="2207948" y="812611"/>
                  </a:lnTo>
                  <a:lnTo>
                    <a:pt x="2256831" y="798475"/>
                  </a:lnTo>
                  <a:lnTo>
                    <a:pt x="2304841" y="784018"/>
                  </a:lnTo>
                  <a:lnTo>
                    <a:pt x="2351962" y="769246"/>
                  </a:lnTo>
                  <a:lnTo>
                    <a:pt x="2398179" y="754162"/>
                  </a:lnTo>
                  <a:lnTo>
                    <a:pt x="2443477" y="738773"/>
                  </a:lnTo>
                  <a:lnTo>
                    <a:pt x="2487841" y="723082"/>
                  </a:lnTo>
                  <a:lnTo>
                    <a:pt x="2531257" y="707096"/>
                  </a:lnTo>
                  <a:lnTo>
                    <a:pt x="2573709" y="690818"/>
                  </a:lnTo>
                  <a:lnTo>
                    <a:pt x="2615181" y="674255"/>
                  </a:lnTo>
                  <a:lnTo>
                    <a:pt x="2655660" y="657411"/>
                  </a:lnTo>
                  <a:lnTo>
                    <a:pt x="2695130" y="640291"/>
                  </a:lnTo>
                  <a:lnTo>
                    <a:pt x="2733577" y="622900"/>
                  </a:lnTo>
                  <a:lnTo>
                    <a:pt x="2770984" y="605243"/>
                  </a:lnTo>
                  <a:lnTo>
                    <a:pt x="2807337" y="587325"/>
                  </a:lnTo>
                  <a:lnTo>
                    <a:pt x="2842621" y="569151"/>
                  </a:lnTo>
                  <a:lnTo>
                    <a:pt x="2876821" y="550726"/>
                  </a:lnTo>
                  <a:lnTo>
                    <a:pt x="2941909" y="513144"/>
                  </a:lnTo>
                  <a:lnTo>
                    <a:pt x="3002481" y="474619"/>
                  </a:lnTo>
                  <a:lnTo>
                    <a:pt x="3058416" y="435189"/>
                  </a:lnTo>
                  <a:lnTo>
                    <a:pt x="3109594" y="394896"/>
                  </a:lnTo>
                  <a:lnTo>
                    <a:pt x="3155896" y="353779"/>
                  </a:lnTo>
                  <a:lnTo>
                    <a:pt x="3197200" y="311879"/>
                  </a:lnTo>
                  <a:lnTo>
                    <a:pt x="3233387" y="269236"/>
                  </a:lnTo>
                  <a:lnTo>
                    <a:pt x="3264336" y="225888"/>
                  </a:lnTo>
                  <a:lnTo>
                    <a:pt x="3289928" y="181877"/>
                  </a:lnTo>
                  <a:lnTo>
                    <a:pt x="3310042" y="137243"/>
                  </a:lnTo>
                  <a:lnTo>
                    <a:pt x="3324558" y="92025"/>
                  </a:lnTo>
                  <a:lnTo>
                    <a:pt x="3333356" y="46264"/>
                  </a:lnTo>
                  <a:lnTo>
                    <a:pt x="3335573" y="23192"/>
                  </a:lnTo>
                  <a:lnTo>
                    <a:pt x="3336315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291837" y="3773470"/>
              <a:ext cx="6704330" cy="1066800"/>
            </a:xfrm>
            <a:custGeom>
              <a:avLst/>
              <a:gdLst/>
              <a:ahLst/>
              <a:cxnLst/>
              <a:rect l="l" t="t" r="r" b="b"/>
              <a:pathLst>
                <a:path w="6704330" h="1066800">
                  <a:moveTo>
                    <a:pt x="3367931" y="1065627"/>
                  </a:moveTo>
                  <a:lnTo>
                    <a:pt x="3438230" y="1064399"/>
                  </a:lnTo>
                  <a:lnTo>
                    <a:pt x="3508106" y="1062673"/>
                  </a:lnTo>
                  <a:lnTo>
                    <a:pt x="3577544" y="1060456"/>
                  </a:lnTo>
                  <a:lnTo>
                    <a:pt x="3646530" y="1057752"/>
                  </a:lnTo>
                  <a:lnTo>
                    <a:pt x="3715047" y="1054567"/>
                  </a:lnTo>
                  <a:lnTo>
                    <a:pt x="3783080" y="1050906"/>
                  </a:lnTo>
                  <a:lnTo>
                    <a:pt x="3850615" y="1046775"/>
                  </a:lnTo>
                  <a:lnTo>
                    <a:pt x="3917635" y="1042178"/>
                  </a:lnTo>
                  <a:lnTo>
                    <a:pt x="3984126" y="1037121"/>
                  </a:lnTo>
                  <a:lnTo>
                    <a:pt x="4050072" y="1031610"/>
                  </a:lnTo>
                  <a:lnTo>
                    <a:pt x="4115458" y="1025649"/>
                  </a:lnTo>
                  <a:lnTo>
                    <a:pt x="4180268" y="1019245"/>
                  </a:lnTo>
                  <a:lnTo>
                    <a:pt x="4244488" y="1012402"/>
                  </a:lnTo>
                  <a:lnTo>
                    <a:pt x="4308101" y="1005125"/>
                  </a:lnTo>
                  <a:lnTo>
                    <a:pt x="4371093" y="997420"/>
                  </a:lnTo>
                  <a:lnTo>
                    <a:pt x="4433449" y="989293"/>
                  </a:lnTo>
                  <a:lnTo>
                    <a:pt x="4495152" y="980748"/>
                  </a:lnTo>
                  <a:lnTo>
                    <a:pt x="4556188" y="971791"/>
                  </a:lnTo>
                  <a:lnTo>
                    <a:pt x="4616542" y="962427"/>
                  </a:lnTo>
                  <a:lnTo>
                    <a:pt x="4676197" y="952662"/>
                  </a:lnTo>
                  <a:lnTo>
                    <a:pt x="4735140" y="942501"/>
                  </a:lnTo>
                  <a:lnTo>
                    <a:pt x="4793353" y="931949"/>
                  </a:lnTo>
                  <a:lnTo>
                    <a:pt x="4850823" y="921011"/>
                  </a:lnTo>
                  <a:lnTo>
                    <a:pt x="4907534" y="909693"/>
                  </a:lnTo>
                  <a:lnTo>
                    <a:pt x="4963470" y="898000"/>
                  </a:lnTo>
                  <a:lnTo>
                    <a:pt x="5018617" y="885937"/>
                  </a:lnTo>
                  <a:lnTo>
                    <a:pt x="5072958" y="873511"/>
                  </a:lnTo>
                  <a:lnTo>
                    <a:pt x="5126479" y="860725"/>
                  </a:lnTo>
                  <a:lnTo>
                    <a:pt x="5179165" y="847585"/>
                  </a:lnTo>
                  <a:lnTo>
                    <a:pt x="5230999" y="834098"/>
                  </a:lnTo>
                  <a:lnTo>
                    <a:pt x="5281967" y="820267"/>
                  </a:lnTo>
                  <a:lnTo>
                    <a:pt x="5332054" y="806098"/>
                  </a:lnTo>
                  <a:lnTo>
                    <a:pt x="5381243" y="791597"/>
                  </a:lnTo>
                  <a:lnTo>
                    <a:pt x="5429520" y="776769"/>
                  </a:lnTo>
                  <a:lnTo>
                    <a:pt x="5476870" y="761620"/>
                  </a:lnTo>
                  <a:lnTo>
                    <a:pt x="5523277" y="746153"/>
                  </a:lnTo>
                  <a:lnTo>
                    <a:pt x="5568726" y="730376"/>
                  </a:lnTo>
                  <a:lnTo>
                    <a:pt x="5613201" y="714293"/>
                  </a:lnTo>
                  <a:lnTo>
                    <a:pt x="5656687" y="697909"/>
                  </a:lnTo>
                  <a:lnTo>
                    <a:pt x="5699170" y="681230"/>
                  </a:lnTo>
                  <a:lnTo>
                    <a:pt x="5740633" y="664262"/>
                  </a:lnTo>
                  <a:lnTo>
                    <a:pt x="5781061" y="647008"/>
                  </a:lnTo>
                  <a:lnTo>
                    <a:pt x="5820439" y="629476"/>
                  </a:lnTo>
                  <a:lnTo>
                    <a:pt x="5858752" y="611669"/>
                  </a:lnTo>
                  <a:lnTo>
                    <a:pt x="5895984" y="593594"/>
                  </a:lnTo>
                  <a:lnTo>
                    <a:pt x="5932121" y="575255"/>
                  </a:lnTo>
                  <a:lnTo>
                    <a:pt x="5967146" y="556659"/>
                  </a:lnTo>
                  <a:lnTo>
                    <a:pt x="6001044" y="537810"/>
                  </a:lnTo>
                  <a:lnTo>
                    <a:pt x="6065401" y="499374"/>
                  </a:lnTo>
                  <a:lnTo>
                    <a:pt x="6125067" y="459992"/>
                  </a:lnTo>
                  <a:lnTo>
                    <a:pt x="6179921" y="419706"/>
                  </a:lnTo>
                  <a:lnTo>
                    <a:pt x="6229840" y="378557"/>
                  </a:lnTo>
                  <a:lnTo>
                    <a:pt x="6274702" y="336589"/>
                  </a:lnTo>
                  <a:lnTo>
                    <a:pt x="6314384" y="293844"/>
                  </a:lnTo>
                  <a:lnTo>
                    <a:pt x="6348764" y="250364"/>
                  </a:lnTo>
                  <a:lnTo>
                    <a:pt x="6377719" y="206193"/>
                  </a:lnTo>
                  <a:lnTo>
                    <a:pt x="6401128" y="161372"/>
                  </a:lnTo>
                  <a:lnTo>
                    <a:pt x="6418866" y="115945"/>
                  </a:lnTo>
                  <a:lnTo>
                    <a:pt x="6430813" y="69953"/>
                  </a:lnTo>
                  <a:lnTo>
                    <a:pt x="6436844" y="23439"/>
                  </a:lnTo>
                  <a:lnTo>
                    <a:pt x="6437604" y="0"/>
                  </a:lnTo>
                  <a:lnTo>
                    <a:pt x="6704243" y="0"/>
                  </a:lnTo>
                  <a:lnTo>
                    <a:pt x="6701284" y="46264"/>
                  </a:lnTo>
                  <a:lnTo>
                    <a:pt x="6692486" y="92026"/>
                  </a:lnTo>
                  <a:lnTo>
                    <a:pt x="6677971" y="137243"/>
                  </a:lnTo>
                  <a:lnTo>
                    <a:pt x="6657857" y="181878"/>
                  </a:lnTo>
                  <a:lnTo>
                    <a:pt x="6632265" y="225889"/>
                  </a:lnTo>
                  <a:lnTo>
                    <a:pt x="6601315" y="269236"/>
                  </a:lnTo>
                  <a:lnTo>
                    <a:pt x="6565129" y="311880"/>
                  </a:lnTo>
                  <a:lnTo>
                    <a:pt x="6523824" y="353780"/>
                  </a:lnTo>
                  <a:lnTo>
                    <a:pt x="6477523" y="394897"/>
                  </a:lnTo>
                  <a:lnTo>
                    <a:pt x="6426345" y="435190"/>
                  </a:lnTo>
                  <a:lnTo>
                    <a:pt x="6370410" y="474620"/>
                  </a:lnTo>
                  <a:lnTo>
                    <a:pt x="6309838" y="513146"/>
                  </a:lnTo>
                  <a:lnTo>
                    <a:pt x="6244750" y="550728"/>
                  </a:lnTo>
                  <a:lnTo>
                    <a:pt x="6210550" y="569153"/>
                  </a:lnTo>
                  <a:lnTo>
                    <a:pt x="6175266" y="587327"/>
                  </a:lnTo>
                  <a:lnTo>
                    <a:pt x="6138913" y="605245"/>
                  </a:lnTo>
                  <a:lnTo>
                    <a:pt x="6101506" y="622902"/>
                  </a:lnTo>
                  <a:lnTo>
                    <a:pt x="6063059" y="640293"/>
                  </a:lnTo>
                  <a:lnTo>
                    <a:pt x="6023589" y="657413"/>
                  </a:lnTo>
                  <a:lnTo>
                    <a:pt x="5983110" y="674257"/>
                  </a:lnTo>
                  <a:lnTo>
                    <a:pt x="5941638" y="690821"/>
                  </a:lnTo>
                  <a:lnTo>
                    <a:pt x="5899186" y="707098"/>
                  </a:lnTo>
                  <a:lnTo>
                    <a:pt x="5855770" y="723084"/>
                  </a:lnTo>
                  <a:lnTo>
                    <a:pt x="5811406" y="738775"/>
                  </a:lnTo>
                  <a:lnTo>
                    <a:pt x="5766108" y="754165"/>
                  </a:lnTo>
                  <a:lnTo>
                    <a:pt x="5719891" y="769248"/>
                  </a:lnTo>
                  <a:lnTo>
                    <a:pt x="5672770" y="784021"/>
                  </a:lnTo>
                  <a:lnTo>
                    <a:pt x="5624761" y="798478"/>
                  </a:lnTo>
                  <a:lnTo>
                    <a:pt x="5575877" y="812613"/>
                  </a:lnTo>
                  <a:lnTo>
                    <a:pt x="5526136" y="826423"/>
                  </a:lnTo>
                  <a:lnTo>
                    <a:pt x="5475550" y="839902"/>
                  </a:lnTo>
                  <a:lnTo>
                    <a:pt x="5424136" y="853045"/>
                  </a:lnTo>
                  <a:lnTo>
                    <a:pt x="5371908" y="865847"/>
                  </a:lnTo>
                  <a:lnTo>
                    <a:pt x="5318882" y="878303"/>
                  </a:lnTo>
                  <a:lnTo>
                    <a:pt x="5265072" y="890408"/>
                  </a:lnTo>
                  <a:lnTo>
                    <a:pt x="5210493" y="902157"/>
                  </a:lnTo>
                  <a:lnTo>
                    <a:pt x="5155161" y="913546"/>
                  </a:lnTo>
                  <a:lnTo>
                    <a:pt x="5099090" y="924568"/>
                  </a:lnTo>
                  <a:lnTo>
                    <a:pt x="5042296" y="935219"/>
                  </a:lnTo>
                  <a:lnTo>
                    <a:pt x="4984794" y="945494"/>
                  </a:lnTo>
                  <a:lnTo>
                    <a:pt x="4926598" y="955388"/>
                  </a:lnTo>
                  <a:lnTo>
                    <a:pt x="4867723" y="964897"/>
                  </a:lnTo>
                  <a:lnTo>
                    <a:pt x="4808186" y="974014"/>
                  </a:lnTo>
                  <a:lnTo>
                    <a:pt x="4747999" y="982735"/>
                  </a:lnTo>
                  <a:lnTo>
                    <a:pt x="4687180" y="991056"/>
                  </a:lnTo>
                  <a:lnTo>
                    <a:pt x="4625742" y="998970"/>
                  </a:lnTo>
                  <a:lnTo>
                    <a:pt x="4563701" y="1006473"/>
                  </a:lnTo>
                  <a:lnTo>
                    <a:pt x="4501071" y="1013561"/>
                  </a:lnTo>
                  <a:lnTo>
                    <a:pt x="4437869" y="1020227"/>
                  </a:lnTo>
                  <a:lnTo>
                    <a:pt x="4374108" y="1026467"/>
                  </a:lnTo>
                  <a:lnTo>
                    <a:pt x="4309804" y="1032277"/>
                  </a:lnTo>
                  <a:lnTo>
                    <a:pt x="4244971" y="1037650"/>
                  </a:lnTo>
                  <a:lnTo>
                    <a:pt x="4179626" y="1042582"/>
                  </a:lnTo>
                  <a:lnTo>
                    <a:pt x="4113782" y="1047069"/>
                  </a:lnTo>
                  <a:lnTo>
                    <a:pt x="4047455" y="1051104"/>
                  </a:lnTo>
                  <a:lnTo>
                    <a:pt x="3980661" y="1054683"/>
                  </a:lnTo>
                  <a:lnTo>
                    <a:pt x="3913413" y="1057802"/>
                  </a:lnTo>
                  <a:lnTo>
                    <a:pt x="3845727" y="1060454"/>
                  </a:lnTo>
                  <a:lnTo>
                    <a:pt x="3777618" y="1062635"/>
                  </a:lnTo>
                  <a:lnTo>
                    <a:pt x="3709100" y="1064340"/>
                  </a:lnTo>
                  <a:lnTo>
                    <a:pt x="3640190" y="1065565"/>
                  </a:lnTo>
                  <a:lnTo>
                    <a:pt x="3570902" y="1066303"/>
                  </a:lnTo>
                  <a:lnTo>
                    <a:pt x="3501251" y="1066550"/>
                  </a:lnTo>
                  <a:lnTo>
                    <a:pt x="3234611" y="1066550"/>
                  </a:lnTo>
                  <a:lnTo>
                    <a:pt x="3168352" y="1066324"/>
                  </a:lnTo>
                  <a:lnTo>
                    <a:pt x="3102363" y="1065649"/>
                  </a:lnTo>
                  <a:lnTo>
                    <a:pt x="3036659" y="1064528"/>
                  </a:lnTo>
                  <a:lnTo>
                    <a:pt x="2971255" y="1062966"/>
                  </a:lnTo>
                  <a:lnTo>
                    <a:pt x="2906166" y="1060967"/>
                  </a:lnTo>
                  <a:lnTo>
                    <a:pt x="2841408" y="1058533"/>
                  </a:lnTo>
                  <a:lnTo>
                    <a:pt x="2776995" y="1055670"/>
                  </a:lnTo>
                  <a:lnTo>
                    <a:pt x="2712943" y="1052381"/>
                  </a:lnTo>
                  <a:lnTo>
                    <a:pt x="2649267" y="1048671"/>
                  </a:lnTo>
                  <a:lnTo>
                    <a:pt x="2585982" y="1044542"/>
                  </a:lnTo>
                  <a:lnTo>
                    <a:pt x="2523104" y="1039999"/>
                  </a:lnTo>
                  <a:lnTo>
                    <a:pt x="2460646" y="1035046"/>
                  </a:lnTo>
                  <a:lnTo>
                    <a:pt x="2398626" y="1029686"/>
                  </a:lnTo>
                  <a:lnTo>
                    <a:pt x="2337056" y="1023924"/>
                  </a:lnTo>
                  <a:lnTo>
                    <a:pt x="2275954" y="1017763"/>
                  </a:lnTo>
                  <a:lnTo>
                    <a:pt x="2215333" y="1011208"/>
                  </a:lnTo>
                  <a:lnTo>
                    <a:pt x="2155210" y="1004263"/>
                  </a:lnTo>
                  <a:lnTo>
                    <a:pt x="2095598" y="996930"/>
                  </a:lnTo>
                  <a:lnTo>
                    <a:pt x="2036514" y="989215"/>
                  </a:lnTo>
                  <a:lnTo>
                    <a:pt x="1977972" y="981120"/>
                  </a:lnTo>
                  <a:lnTo>
                    <a:pt x="1919988" y="972651"/>
                  </a:lnTo>
                  <a:lnTo>
                    <a:pt x="1862577" y="963810"/>
                  </a:lnTo>
                  <a:lnTo>
                    <a:pt x="1805753" y="954602"/>
                  </a:lnTo>
                  <a:lnTo>
                    <a:pt x="1749533" y="945030"/>
                  </a:lnTo>
                  <a:lnTo>
                    <a:pt x="1693931" y="935100"/>
                  </a:lnTo>
                  <a:lnTo>
                    <a:pt x="1638962" y="924813"/>
                  </a:lnTo>
                  <a:lnTo>
                    <a:pt x="1584641" y="914175"/>
                  </a:lnTo>
                  <a:lnTo>
                    <a:pt x="1530984" y="903190"/>
                  </a:lnTo>
                  <a:lnTo>
                    <a:pt x="1478006" y="891860"/>
                  </a:lnTo>
                  <a:lnTo>
                    <a:pt x="1425721" y="880190"/>
                  </a:lnTo>
                  <a:lnTo>
                    <a:pt x="1374146" y="868185"/>
                  </a:lnTo>
                  <a:lnTo>
                    <a:pt x="1323295" y="855847"/>
                  </a:lnTo>
                  <a:lnTo>
                    <a:pt x="1273183" y="843181"/>
                  </a:lnTo>
                  <a:lnTo>
                    <a:pt x="1223825" y="830191"/>
                  </a:lnTo>
                  <a:lnTo>
                    <a:pt x="1175237" y="816880"/>
                  </a:lnTo>
                  <a:lnTo>
                    <a:pt x="1127434" y="803253"/>
                  </a:lnTo>
                  <a:lnTo>
                    <a:pt x="1080430" y="789314"/>
                  </a:lnTo>
                  <a:lnTo>
                    <a:pt x="1034242" y="775065"/>
                  </a:lnTo>
                  <a:lnTo>
                    <a:pt x="988884" y="760512"/>
                  </a:lnTo>
                  <a:lnTo>
                    <a:pt x="944370" y="745658"/>
                  </a:lnTo>
                  <a:lnTo>
                    <a:pt x="900718" y="730507"/>
                  </a:lnTo>
                  <a:lnTo>
                    <a:pt x="857941" y="715063"/>
                  </a:lnTo>
                  <a:lnTo>
                    <a:pt x="816054" y="699329"/>
                  </a:lnTo>
                  <a:lnTo>
                    <a:pt x="775074" y="683311"/>
                  </a:lnTo>
                  <a:lnTo>
                    <a:pt x="735014" y="667011"/>
                  </a:lnTo>
                  <a:lnTo>
                    <a:pt x="695890" y="650433"/>
                  </a:lnTo>
                  <a:lnTo>
                    <a:pt x="657718" y="633583"/>
                  </a:lnTo>
                  <a:lnTo>
                    <a:pt x="620512" y="616462"/>
                  </a:lnTo>
                  <a:lnTo>
                    <a:pt x="584288" y="599076"/>
                  </a:lnTo>
                  <a:lnTo>
                    <a:pt x="549060" y="581428"/>
                  </a:lnTo>
                  <a:lnTo>
                    <a:pt x="514844" y="563522"/>
                  </a:lnTo>
                  <a:lnTo>
                    <a:pt x="449509" y="526951"/>
                  </a:lnTo>
                  <a:lnTo>
                    <a:pt x="388402" y="489396"/>
                  </a:lnTo>
                  <a:lnTo>
                    <a:pt x="331645" y="450888"/>
                  </a:lnTo>
                  <a:lnTo>
                    <a:pt x="279360" y="411457"/>
                  </a:lnTo>
                  <a:lnTo>
                    <a:pt x="231666" y="371135"/>
                  </a:lnTo>
                  <a:lnTo>
                    <a:pt x="188687" y="329953"/>
                  </a:lnTo>
                  <a:lnTo>
                    <a:pt x="150541" y="287942"/>
                  </a:lnTo>
                  <a:lnTo>
                    <a:pt x="133320" y="266636"/>
                  </a:lnTo>
                  <a:lnTo>
                    <a:pt x="0" y="266633"/>
                  </a:lnTo>
                  <a:lnTo>
                    <a:pt x="164920" y="0"/>
                  </a:lnTo>
                  <a:lnTo>
                    <a:pt x="533280" y="266633"/>
                  </a:lnTo>
                  <a:lnTo>
                    <a:pt x="399960" y="266633"/>
                  </a:lnTo>
                  <a:lnTo>
                    <a:pt x="417181" y="287939"/>
                  </a:lnTo>
                  <a:lnTo>
                    <a:pt x="455325" y="329950"/>
                  </a:lnTo>
                  <a:lnTo>
                    <a:pt x="498304" y="371132"/>
                  </a:lnTo>
                  <a:lnTo>
                    <a:pt x="545997" y="411454"/>
                  </a:lnTo>
                  <a:lnTo>
                    <a:pt x="598282" y="450885"/>
                  </a:lnTo>
                  <a:lnTo>
                    <a:pt x="655038" y="489393"/>
                  </a:lnTo>
                  <a:lnTo>
                    <a:pt x="716144" y="526948"/>
                  </a:lnTo>
                  <a:lnTo>
                    <a:pt x="781479" y="563519"/>
                  </a:lnTo>
                  <a:lnTo>
                    <a:pt x="815695" y="581425"/>
                  </a:lnTo>
                  <a:lnTo>
                    <a:pt x="850922" y="599073"/>
                  </a:lnTo>
                  <a:lnTo>
                    <a:pt x="887146" y="616459"/>
                  </a:lnTo>
                  <a:lnTo>
                    <a:pt x="924352" y="633580"/>
                  </a:lnTo>
                  <a:lnTo>
                    <a:pt x="962524" y="650430"/>
                  </a:lnTo>
                  <a:lnTo>
                    <a:pt x="1001647" y="667008"/>
                  </a:lnTo>
                  <a:lnTo>
                    <a:pt x="1041707" y="683308"/>
                  </a:lnTo>
                  <a:lnTo>
                    <a:pt x="1082687" y="699326"/>
                  </a:lnTo>
                  <a:lnTo>
                    <a:pt x="1124573" y="715060"/>
                  </a:lnTo>
                  <a:lnTo>
                    <a:pt x="1167350" y="730504"/>
                  </a:lnTo>
                  <a:lnTo>
                    <a:pt x="1211003" y="745655"/>
                  </a:lnTo>
                  <a:lnTo>
                    <a:pt x="1255516" y="760509"/>
                  </a:lnTo>
                  <a:lnTo>
                    <a:pt x="1300874" y="775062"/>
                  </a:lnTo>
                  <a:lnTo>
                    <a:pt x="1347062" y="789310"/>
                  </a:lnTo>
                  <a:lnTo>
                    <a:pt x="1394066" y="803250"/>
                  </a:lnTo>
                  <a:lnTo>
                    <a:pt x="1441869" y="816877"/>
                  </a:lnTo>
                  <a:lnTo>
                    <a:pt x="1490457" y="830188"/>
                  </a:lnTo>
                  <a:lnTo>
                    <a:pt x="1539814" y="843178"/>
                  </a:lnTo>
                  <a:lnTo>
                    <a:pt x="1589926" y="855844"/>
                  </a:lnTo>
                  <a:lnTo>
                    <a:pt x="1640777" y="868182"/>
                  </a:lnTo>
                  <a:lnTo>
                    <a:pt x="1692352" y="880187"/>
                  </a:lnTo>
                  <a:lnTo>
                    <a:pt x="1744637" y="891857"/>
                  </a:lnTo>
                  <a:lnTo>
                    <a:pt x="1797615" y="903186"/>
                  </a:lnTo>
                  <a:lnTo>
                    <a:pt x="1851272" y="914172"/>
                  </a:lnTo>
                  <a:lnTo>
                    <a:pt x="1905592" y="924810"/>
                  </a:lnTo>
                  <a:lnTo>
                    <a:pt x="1960561" y="935097"/>
                  </a:lnTo>
                  <a:lnTo>
                    <a:pt x="2016164" y="945027"/>
                  </a:lnTo>
                  <a:lnTo>
                    <a:pt x="2072384" y="954599"/>
                  </a:lnTo>
                  <a:lnTo>
                    <a:pt x="2129207" y="963807"/>
                  </a:lnTo>
                  <a:lnTo>
                    <a:pt x="2186619" y="972647"/>
                  </a:lnTo>
                  <a:lnTo>
                    <a:pt x="2244603" y="981117"/>
                  </a:lnTo>
                  <a:lnTo>
                    <a:pt x="2303144" y="989211"/>
                  </a:lnTo>
                  <a:lnTo>
                    <a:pt x="2362228" y="996927"/>
                  </a:lnTo>
                  <a:lnTo>
                    <a:pt x="2421840" y="1004260"/>
                  </a:lnTo>
                  <a:lnTo>
                    <a:pt x="2481963" y="1011205"/>
                  </a:lnTo>
                  <a:lnTo>
                    <a:pt x="2542584" y="1017760"/>
                  </a:lnTo>
                  <a:lnTo>
                    <a:pt x="2603687" y="1023921"/>
                  </a:lnTo>
                  <a:lnTo>
                    <a:pt x="2665256" y="1029683"/>
                  </a:lnTo>
                  <a:lnTo>
                    <a:pt x="2727277" y="1035042"/>
                  </a:lnTo>
                  <a:lnTo>
                    <a:pt x="2789734" y="1039996"/>
                  </a:lnTo>
                  <a:lnTo>
                    <a:pt x="2852613" y="1044539"/>
                  </a:lnTo>
                  <a:lnTo>
                    <a:pt x="2915898" y="1048667"/>
                  </a:lnTo>
                  <a:lnTo>
                    <a:pt x="2979573" y="1052378"/>
                  </a:lnTo>
                  <a:lnTo>
                    <a:pt x="3043625" y="1055667"/>
                  </a:lnTo>
                  <a:lnTo>
                    <a:pt x="3108038" y="1058530"/>
                  </a:lnTo>
                  <a:lnTo>
                    <a:pt x="3172796" y="1060964"/>
                  </a:lnTo>
                  <a:lnTo>
                    <a:pt x="3237885" y="1062963"/>
                  </a:lnTo>
                  <a:lnTo>
                    <a:pt x="3303289" y="1064525"/>
                  </a:lnTo>
                  <a:lnTo>
                    <a:pt x="3368993" y="1065646"/>
                  </a:lnTo>
                  <a:lnTo>
                    <a:pt x="3434982" y="1066321"/>
                  </a:lnTo>
                  <a:lnTo>
                    <a:pt x="3501241" y="106654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1922640" y="4187583"/>
            <a:ext cx="9565640" cy="2468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845560" marR="4243705">
              <a:lnSpc>
                <a:spcPct val="157000"/>
              </a:lnSpc>
              <a:spcBef>
                <a:spcPts val="100"/>
              </a:spcBef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Eng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eer</a:t>
            </a:r>
            <a:r>
              <a:rPr dirty="0" sz="2000" spc="-1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ng  (Kĩ</a:t>
            </a:r>
            <a:r>
              <a:rPr dirty="0" sz="2000" spc="-4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00FF"/>
                </a:solidFill>
                <a:latin typeface="Arial"/>
                <a:cs typeface="Arial"/>
              </a:rPr>
              <a:t>thuật)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Khoa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học là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một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phần của chu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trình rộng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hơn gọi là chu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trình STEM.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Kĩ sư sử dụng  kiến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thức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khoa học để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thiết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kế công nghệ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mới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giải quyết vấn đề. </a:t>
            </a:r>
            <a:r>
              <a:rPr dirty="0" sz="2000" spc="-55">
                <a:solidFill>
                  <a:srgbClr val="0000FF"/>
                </a:solidFill>
                <a:latin typeface="Arial"/>
                <a:cs typeface="Arial"/>
              </a:rPr>
              <a:t>Toán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là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một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công</a:t>
            </a:r>
            <a:r>
              <a:rPr dirty="0" sz="2000" spc="-19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cụ 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mà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cả các nhà khoa học và kĩ sư sử dụng để đạt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được </a:t>
            </a:r>
            <a:r>
              <a:rPr dirty="0" sz="2000">
                <a:solidFill>
                  <a:srgbClr val="0000FF"/>
                </a:solidFill>
                <a:latin typeface="Arial"/>
                <a:cs typeface="Arial"/>
              </a:rPr>
              <a:t>kết quả và để kết nối các kết  quả này với các kết quả</a:t>
            </a:r>
            <a:r>
              <a:rPr dirty="0" sz="2000" spc="-6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khác.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420306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latin typeface="Arial"/>
                <a:cs typeface="Arial"/>
              </a:rPr>
              <a:t>QUY TRÌNH </a:t>
            </a:r>
            <a:r>
              <a:rPr dirty="0" sz="3200" b="0">
                <a:latin typeface="Arial"/>
                <a:cs typeface="Arial"/>
              </a:rPr>
              <a:t>KĨ</a:t>
            </a:r>
            <a:r>
              <a:rPr dirty="0" sz="3200" spc="-229" b="0">
                <a:latin typeface="Arial"/>
                <a:cs typeface="Arial"/>
              </a:rPr>
              <a:t> </a:t>
            </a:r>
            <a:r>
              <a:rPr dirty="0" sz="3200" spc="-5" b="0">
                <a:latin typeface="Arial"/>
                <a:cs typeface="Arial"/>
              </a:rPr>
              <a:t>THUẬT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32185" y="1169669"/>
            <a:ext cx="3901440" cy="393065"/>
            <a:chOff x="4432185" y="1169669"/>
            <a:chExt cx="3901440" cy="393065"/>
          </a:xfrm>
        </p:grpSpPr>
        <p:sp>
          <p:nvSpPr>
            <p:cNvPr id="4" name="object 4"/>
            <p:cNvSpPr/>
            <p:nvPr/>
          </p:nvSpPr>
          <p:spPr>
            <a:xfrm>
              <a:off x="4436948" y="1174427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40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436948" y="1174432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40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4436948" y="1174427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Xác định </a:t>
            </a:r>
            <a:r>
              <a:rPr dirty="0" sz="1200" b="1">
                <a:latin typeface="Times New Roman"/>
                <a:cs typeface="Times New Roman"/>
              </a:rPr>
              <a:t>vấn </a:t>
            </a:r>
            <a:r>
              <a:rPr dirty="0" sz="1200" spc="-5" b="1">
                <a:latin typeface="Times New Roman"/>
                <a:cs typeface="Times New Roman"/>
              </a:rPr>
              <a:t>đề hoặc nhu </a:t>
            </a:r>
            <a:r>
              <a:rPr dirty="0" sz="1200" b="1">
                <a:latin typeface="Times New Roman"/>
                <a:cs typeface="Times New Roman"/>
              </a:rPr>
              <a:t>cầu </a:t>
            </a:r>
            <a:r>
              <a:rPr dirty="0" sz="1200" spc="-5" b="1">
                <a:latin typeface="Times New Roman"/>
                <a:cs typeface="Times New Roman"/>
              </a:rPr>
              <a:t>thực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tiễn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84561" y="1693075"/>
            <a:ext cx="5428615" cy="1552575"/>
            <a:chOff x="3684561" y="1693075"/>
            <a:chExt cx="5428615" cy="1552575"/>
          </a:xfrm>
        </p:grpSpPr>
        <p:sp>
          <p:nvSpPr>
            <p:cNvPr id="8" name="object 8"/>
            <p:cNvSpPr/>
            <p:nvPr/>
          </p:nvSpPr>
          <p:spPr>
            <a:xfrm>
              <a:off x="3689324" y="1697837"/>
              <a:ext cx="5419090" cy="1543050"/>
            </a:xfrm>
            <a:custGeom>
              <a:avLst/>
              <a:gdLst/>
              <a:ahLst/>
              <a:cxnLst/>
              <a:rect l="l" t="t" r="r" b="b"/>
              <a:pathLst>
                <a:path w="5419090" h="1543050">
                  <a:moveTo>
                    <a:pt x="5418912" y="0"/>
                  </a:moveTo>
                  <a:lnTo>
                    <a:pt x="0" y="0"/>
                  </a:lnTo>
                  <a:lnTo>
                    <a:pt x="0" y="1542961"/>
                  </a:lnTo>
                  <a:lnTo>
                    <a:pt x="5418912" y="1542961"/>
                  </a:lnTo>
                  <a:lnTo>
                    <a:pt x="54189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689324" y="1697837"/>
              <a:ext cx="5419090" cy="1543050"/>
            </a:xfrm>
            <a:custGeom>
              <a:avLst/>
              <a:gdLst/>
              <a:ahLst/>
              <a:cxnLst/>
              <a:rect l="l" t="t" r="r" b="b"/>
              <a:pathLst>
                <a:path w="5419090" h="1543050">
                  <a:moveTo>
                    <a:pt x="0" y="0"/>
                  </a:moveTo>
                  <a:lnTo>
                    <a:pt x="5418913" y="0"/>
                  </a:lnTo>
                  <a:lnTo>
                    <a:pt x="5418913" y="1542960"/>
                  </a:lnTo>
                  <a:lnTo>
                    <a:pt x="0" y="154296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794620" y="2403043"/>
              <a:ext cx="680720" cy="332740"/>
            </a:xfrm>
            <a:custGeom>
              <a:avLst/>
              <a:gdLst/>
              <a:ahLst/>
              <a:cxnLst/>
              <a:rect l="l" t="t" r="r" b="b"/>
              <a:pathLst>
                <a:path w="680720" h="332739">
                  <a:moveTo>
                    <a:pt x="0" y="0"/>
                  </a:moveTo>
                  <a:lnTo>
                    <a:pt x="680205" y="0"/>
                  </a:lnTo>
                  <a:lnTo>
                    <a:pt x="680205" y="332528"/>
                  </a:lnTo>
                  <a:lnTo>
                    <a:pt x="0" y="33252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3982834" y="2440317"/>
            <a:ext cx="316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80">
                <a:latin typeface="Times New Roman"/>
                <a:cs typeface="Times New Roman"/>
              </a:rPr>
              <a:t>T</a:t>
            </a:r>
            <a:r>
              <a:rPr dirty="0" sz="1200">
                <a:latin typeface="Times New Roman"/>
                <a:cs typeface="Times New Roman"/>
              </a:rPr>
              <a:t>oán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432185" y="1814271"/>
            <a:ext cx="3867150" cy="943610"/>
            <a:chOff x="4432185" y="1814271"/>
            <a:chExt cx="3867150" cy="943610"/>
          </a:xfrm>
        </p:grpSpPr>
        <p:sp>
          <p:nvSpPr>
            <p:cNvPr id="13" name="object 13"/>
            <p:cNvSpPr/>
            <p:nvPr/>
          </p:nvSpPr>
          <p:spPr>
            <a:xfrm>
              <a:off x="4684636" y="2403043"/>
              <a:ext cx="680720" cy="350520"/>
            </a:xfrm>
            <a:custGeom>
              <a:avLst/>
              <a:gdLst/>
              <a:ahLst/>
              <a:cxnLst/>
              <a:rect l="l" t="t" r="r" b="b"/>
              <a:pathLst>
                <a:path w="680720" h="350519">
                  <a:moveTo>
                    <a:pt x="0" y="0"/>
                  </a:moveTo>
                  <a:lnTo>
                    <a:pt x="680205" y="0"/>
                  </a:lnTo>
                  <a:lnTo>
                    <a:pt x="680205" y="349949"/>
                  </a:lnTo>
                  <a:lnTo>
                    <a:pt x="0" y="34994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635256" y="2403043"/>
              <a:ext cx="680720" cy="332740"/>
            </a:xfrm>
            <a:custGeom>
              <a:avLst/>
              <a:gdLst/>
              <a:ahLst/>
              <a:cxnLst/>
              <a:rect l="l" t="t" r="r" b="b"/>
              <a:pathLst>
                <a:path w="680720" h="332739">
                  <a:moveTo>
                    <a:pt x="0" y="0"/>
                  </a:moveTo>
                  <a:lnTo>
                    <a:pt x="680205" y="0"/>
                  </a:lnTo>
                  <a:lnTo>
                    <a:pt x="680205" y="332528"/>
                  </a:lnTo>
                  <a:lnTo>
                    <a:pt x="0" y="33252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568465" y="2403043"/>
              <a:ext cx="680720" cy="332740"/>
            </a:xfrm>
            <a:custGeom>
              <a:avLst/>
              <a:gdLst/>
              <a:ahLst/>
              <a:cxnLst/>
              <a:rect l="l" t="t" r="r" b="b"/>
              <a:pathLst>
                <a:path w="680720" h="332739">
                  <a:moveTo>
                    <a:pt x="0" y="0"/>
                  </a:moveTo>
                  <a:lnTo>
                    <a:pt x="680205" y="0"/>
                  </a:lnTo>
                  <a:lnTo>
                    <a:pt x="680205" y="332528"/>
                  </a:lnTo>
                  <a:lnTo>
                    <a:pt x="0" y="33252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436948" y="1819033"/>
              <a:ext cx="3857625" cy="410845"/>
            </a:xfrm>
            <a:custGeom>
              <a:avLst/>
              <a:gdLst/>
              <a:ahLst/>
              <a:cxnLst/>
              <a:rect l="l" t="t" r="r" b="b"/>
              <a:pathLst>
                <a:path w="3857625" h="410844">
                  <a:moveTo>
                    <a:pt x="0" y="0"/>
                  </a:moveTo>
                  <a:lnTo>
                    <a:pt x="3857022" y="0"/>
                  </a:lnTo>
                  <a:lnTo>
                    <a:pt x="3857022" y="410547"/>
                  </a:lnTo>
                  <a:lnTo>
                    <a:pt x="0" y="41054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4893843" y="1856308"/>
            <a:ext cx="2955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Nghiên </a:t>
            </a:r>
            <a:r>
              <a:rPr dirty="0" sz="1200" b="1">
                <a:latin typeface="Times New Roman"/>
                <a:cs typeface="Times New Roman"/>
              </a:rPr>
              <a:t>cứu lý </a:t>
            </a:r>
            <a:r>
              <a:rPr dirty="0" sz="1200" spc="-5" b="1">
                <a:latin typeface="Times New Roman"/>
                <a:cs typeface="Times New Roman"/>
              </a:rPr>
              <a:t>thuyết nền (học kiến thức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mới)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442581" y="2403043"/>
            <a:ext cx="680720" cy="323850"/>
          </a:xfrm>
          <a:custGeom>
            <a:avLst/>
            <a:gdLst/>
            <a:ahLst/>
            <a:cxnLst/>
            <a:rect l="l" t="t" r="r" b="b"/>
            <a:pathLst>
              <a:path w="680720" h="323850">
                <a:moveTo>
                  <a:pt x="0" y="0"/>
                </a:moveTo>
                <a:lnTo>
                  <a:pt x="680205" y="0"/>
                </a:lnTo>
                <a:lnTo>
                  <a:pt x="680205" y="323438"/>
                </a:lnTo>
                <a:lnTo>
                  <a:pt x="0" y="32343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7756" y="2440317"/>
            <a:ext cx="3914775" cy="557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5875">
              <a:lnSpc>
                <a:spcPct val="100000"/>
              </a:lnSpc>
              <a:spcBef>
                <a:spcPts val="100"/>
              </a:spcBef>
              <a:tabLst>
                <a:tab pos="923925" algn="l"/>
                <a:tab pos="1844675" algn="l"/>
                <a:tab pos="2754630" algn="l"/>
              </a:tabLst>
            </a:pPr>
            <a:r>
              <a:rPr dirty="0" sz="1200">
                <a:latin typeface="Times New Roman"/>
                <a:cs typeface="Times New Roman"/>
              </a:rPr>
              <a:t>Lý	</a:t>
            </a:r>
            <a:r>
              <a:rPr dirty="0" sz="1200" spc="-5">
                <a:latin typeface="Times New Roman"/>
                <a:cs typeface="Times New Roman"/>
              </a:rPr>
              <a:t>Hóa	Sinh	</a:t>
            </a:r>
            <a:r>
              <a:rPr dirty="0" sz="1200" spc="-15">
                <a:latin typeface="Times New Roman"/>
                <a:cs typeface="Times New Roman"/>
              </a:rPr>
              <a:t>Tin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R="5080">
              <a:lnSpc>
                <a:spcPct val="100000"/>
              </a:lnSpc>
            </a:pPr>
            <a:r>
              <a:rPr dirty="0" sz="1200" spc="-5" i="1">
                <a:latin typeface="Times New Roman"/>
                <a:cs typeface="Times New Roman"/>
              </a:rPr>
              <a:t>(Nội </a:t>
            </a:r>
            <a:r>
              <a:rPr dirty="0" sz="1200" i="1">
                <a:latin typeface="Times New Roman"/>
                <a:cs typeface="Times New Roman"/>
              </a:rPr>
              <a:t>dung dạy học theo </a:t>
            </a:r>
            <a:r>
              <a:rPr dirty="0" sz="1200" spc="-5" i="1">
                <a:latin typeface="Times New Roman"/>
                <a:cs typeface="Times New Roman"/>
              </a:rPr>
              <a:t>chương trình được sắp </a:t>
            </a:r>
            <a:r>
              <a:rPr dirty="0" sz="1200" i="1">
                <a:latin typeface="Times New Roman"/>
                <a:cs typeface="Times New Roman"/>
              </a:rPr>
              <a:t>xếp lại phù</a:t>
            </a:r>
            <a:r>
              <a:rPr dirty="0" sz="1200" spc="1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hợp)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296998" y="2412136"/>
            <a:ext cx="680720" cy="340995"/>
          </a:xfrm>
          <a:custGeom>
            <a:avLst/>
            <a:gdLst/>
            <a:ahLst/>
            <a:cxnLst/>
            <a:rect l="l" t="t" r="r" b="b"/>
            <a:pathLst>
              <a:path w="680720" h="340994">
                <a:moveTo>
                  <a:pt x="0" y="0"/>
                </a:moveTo>
                <a:lnTo>
                  <a:pt x="680205" y="0"/>
                </a:lnTo>
                <a:lnTo>
                  <a:pt x="680205" y="340860"/>
                </a:lnTo>
                <a:lnTo>
                  <a:pt x="0" y="34086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531529" y="2449411"/>
            <a:ext cx="224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448098" y="3411766"/>
            <a:ext cx="3901440" cy="393065"/>
            <a:chOff x="4448098" y="3411766"/>
            <a:chExt cx="3901440" cy="393065"/>
          </a:xfrm>
        </p:grpSpPr>
        <p:sp>
          <p:nvSpPr>
            <p:cNvPr id="23" name="object 23"/>
            <p:cNvSpPr/>
            <p:nvPr/>
          </p:nvSpPr>
          <p:spPr>
            <a:xfrm>
              <a:off x="4452861" y="3416536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452861" y="3416528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4452861" y="3416536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022985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Đề xuất </a:t>
            </a:r>
            <a:r>
              <a:rPr dirty="0" sz="1200" b="1">
                <a:latin typeface="Times New Roman"/>
                <a:cs typeface="Times New Roman"/>
              </a:rPr>
              <a:t>các giải </a:t>
            </a:r>
            <a:r>
              <a:rPr dirty="0" sz="1200" spc="-5" b="1">
                <a:latin typeface="Times New Roman"/>
                <a:cs typeface="Times New Roman"/>
              </a:rPr>
              <a:t>pháp khả dĩ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460976" y="3952595"/>
            <a:ext cx="3901440" cy="393065"/>
            <a:chOff x="4460976" y="3952595"/>
            <a:chExt cx="3901440" cy="393065"/>
          </a:xfrm>
        </p:grpSpPr>
        <p:sp>
          <p:nvSpPr>
            <p:cNvPr id="27" name="object 27"/>
            <p:cNvSpPr/>
            <p:nvPr/>
          </p:nvSpPr>
          <p:spPr>
            <a:xfrm>
              <a:off x="4465739" y="3957365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465739" y="3957358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5625846" y="3994632"/>
            <a:ext cx="15716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Chọn </a:t>
            </a:r>
            <a:r>
              <a:rPr dirty="0" sz="1200" b="1">
                <a:latin typeface="Times New Roman"/>
                <a:cs typeface="Times New Roman"/>
              </a:rPr>
              <a:t>giải </a:t>
            </a:r>
            <a:r>
              <a:rPr dirty="0" sz="1200" spc="-5" b="1">
                <a:latin typeface="Times New Roman"/>
                <a:cs typeface="Times New Roman"/>
              </a:rPr>
              <a:t>pháp </a:t>
            </a:r>
            <a:r>
              <a:rPr dirty="0" sz="1200" b="1">
                <a:latin typeface="Times New Roman"/>
                <a:cs typeface="Times New Roman"/>
              </a:rPr>
              <a:t>tốt</a:t>
            </a:r>
            <a:r>
              <a:rPr dirty="0" sz="1200" spc="-6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nhất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432185" y="4479035"/>
            <a:ext cx="3901440" cy="393065"/>
            <a:chOff x="4432185" y="4479035"/>
            <a:chExt cx="3901440" cy="393065"/>
          </a:xfrm>
        </p:grpSpPr>
        <p:sp>
          <p:nvSpPr>
            <p:cNvPr id="31" name="object 31"/>
            <p:cNvSpPr/>
            <p:nvPr/>
          </p:nvSpPr>
          <p:spPr>
            <a:xfrm>
              <a:off x="4436948" y="4483806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436948" y="4483798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4436948" y="4483806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679450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Chế </a:t>
            </a:r>
            <a:r>
              <a:rPr dirty="0" sz="1200" b="1">
                <a:latin typeface="Times New Roman"/>
                <a:cs typeface="Times New Roman"/>
              </a:rPr>
              <a:t>tạo mô </a:t>
            </a:r>
            <a:r>
              <a:rPr dirty="0" sz="1200" spc="-5" b="1">
                <a:latin typeface="Times New Roman"/>
                <a:cs typeface="Times New Roman"/>
              </a:rPr>
              <a:t>hình hoặc </a:t>
            </a:r>
            <a:r>
              <a:rPr dirty="0" sz="1200" b="1">
                <a:latin typeface="Times New Roman"/>
                <a:cs typeface="Times New Roman"/>
              </a:rPr>
              <a:t>mẫu </a:t>
            </a:r>
            <a:r>
              <a:rPr dirty="0" sz="1200" spc="-5" b="1">
                <a:latin typeface="Times New Roman"/>
                <a:cs typeface="Times New Roman"/>
              </a:rPr>
              <a:t>thử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nghiệm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432185" y="5043347"/>
            <a:ext cx="3901440" cy="393065"/>
            <a:chOff x="4432185" y="5043347"/>
            <a:chExt cx="3901440" cy="393065"/>
          </a:xfrm>
        </p:grpSpPr>
        <p:sp>
          <p:nvSpPr>
            <p:cNvPr id="35" name="object 35"/>
            <p:cNvSpPr/>
            <p:nvPr/>
          </p:nvSpPr>
          <p:spPr>
            <a:xfrm>
              <a:off x="4436948" y="5048118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436948" y="5048110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4436948" y="5048117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151255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Thử nghiệm </a:t>
            </a:r>
            <a:r>
              <a:rPr dirty="0" sz="1200" b="1">
                <a:latin typeface="Times New Roman"/>
                <a:cs typeface="Times New Roman"/>
              </a:rPr>
              <a:t>và </a:t>
            </a:r>
            <a:r>
              <a:rPr dirty="0" sz="1200" spc="-5" b="1">
                <a:latin typeface="Times New Roman"/>
                <a:cs typeface="Times New Roman"/>
              </a:rPr>
              <a:t>đánh </a:t>
            </a:r>
            <a:r>
              <a:rPr dirty="0" sz="1200" b="1">
                <a:latin typeface="Times New Roman"/>
                <a:cs typeface="Times New Roman"/>
              </a:rPr>
              <a:t>giá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432185" y="5575846"/>
            <a:ext cx="3901440" cy="393065"/>
            <a:chOff x="4432185" y="5575846"/>
            <a:chExt cx="3901440" cy="393065"/>
          </a:xfrm>
        </p:grpSpPr>
        <p:sp>
          <p:nvSpPr>
            <p:cNvPr id="39" name="object 39"/>
            <p:cNvSpPr/>
            <p:nvPr/>
          </p:nvSpPr>
          <p:spPr>
            <a:xfrm>
              <a:off x="4436948" y="5580612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4436948" y="5580608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39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4436948" y="5580612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Chia sẻ </a:t>
            </a:r>
            <a:r>
              <a:rPr dirty="0" sz="1200" b="1">
                <a:latin typeface="Times New Roman"/>
                <a:cs typeface="Times New Roman"/>
              </a:rPr>
              <a:t>và </a:t>
            </a:r>
            <a:r>
              <a:rPr dirty="0" sz="1200" spc="-5" b="1">
                <a:latin typeface="Times New Roman"/>
                <a:cs typeface="Times New Roman"/>
              </a:rPr>
              <a:t>thảo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luận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3675701" y="1318882"/>
            <a:ext cx="5779135" cy="5239385"/>
            <a:chOff x="3675701" y="1318882"/>
            <a:chExt cx="5779135" cy="5239385"/>
          </a:xfrm>
        </p:grpSpPr>
        <p:sp>
          <p:nvSpPr>
            <p:cNvPr id="43" name="object 43"/>
            <p:cNvSpPr/>
            <p:nvPr/>
          </p:nvSpPr>
          <p:spPr>
            <a:xfrm>
              <a:off x="6339484" y="1557705"/>
              <a:ext cx="76200" cy="1401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6339484" y="3240798"/>
              <a:ext cx="76200" cy="175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6339484" y="3799814"/>
              <a:ext cx="76200" cy="175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339484" y="4308068"/>
              <a:ext cx="76200" cy="1757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6339484" y="4867084"/>
              <a:ext cx="76200" cy="175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6330391" y="5431396"/>
              <a:ext cx="76200" cy="1757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8315172" y="6352471"/>
              <a:ext cx="1120775" cy="0"/>
            </a:xfrm>
            <a:custGeom>
              <a:avLst/>
              <a:gdLst/>
              <a:ahLst/>
              <a:cxnLst/>
              <a:rect l="l" t="t" r="r" b="b"/>
              <a:pathLst>
                <a:path w="1120775" h="0">
                  <a:moveTo>
                    <a:pt x="0" y="0"/>
                  </a:moveTo>
                  <a:lnTo>
                    <a:pt x="1120290" y="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9449104" y="1356978"/>
              <a:ext cx="1270" cy="4995545"/>
            </a:xfrm>
            <a:custGeom>
              <a:avLst/>
              <a:gdLst/>
              <a:ahLst/>
              <a:cxnLst/>
              <a:rect l="l" t="t" r="r" b="b"/>
              <a:pathLst>
                <a:path w="1270" h="4995545">
                  <a:moveTo>
                    <a:pt x="0" y="4995492"/>
                  </a:moveTo>
                  <a:lnTo>
                    <a:pt x="757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8328812" y="1318882"/>
              <a:ext cx="1120775" cy="76200"/>
            </a:xfrm>
            <a:custGeom>
              <a:avLst/>
              <a:gdLst/>
              <a:ahLst/>
              <a:cxnLst/>
              <a:rect l="l" t="t" r="r" b="b"/>
              <a:pathLst>
                <a:path w="1120775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2862"/>
                  </a:lnTo>
                  <a:lnTo>
                    <a:pt x="1120292" y="42862"/>
                  </a:lnTo>
                  <a:lnTo>
                    <a:pt x="1120292" y="33337"/>
                  </a:lnTo>
                  <a:lnTo>
                    <a:pt x="76200" y="33337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675701" y="6352471"/>
              <a:ext cx="748030" cy="0"/>
            </a:xfrm>
            <a:custGeom>
              <a:avLst/>
              <a:gdLst/>
              <a:ahLst/>
              <a:cxnLst/>
              <a:rect l="l" t="t" r="r" b="b"/>
              <a:pathLst>
                <a:path w="748029" h="0">
                  <a:moveTo>
                    <a:pt x="747619" y="0"/>
                  </a:moveTo>
                  <a:lnTo>
                    <a:pt x="0" y="1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690086" y="3590749"/>
              <a:ext cx="0" cy="2762250"/>
            </a:xfrm>
            <a:custGeom>
              <a:avLst/>
              <a:gdLst/>
              <a:ahLst/>
              <a:cxnLst/>
              <a:rect l="l" t="t" r="r" b="b"/>
              <a:pathLst>
                <a:path w="0" h="2762250">
                  <a:moveTo>
                    <a:pt x="0" y="2761721"/>
                  </a:moveTo>
                  <a:lnTo>
                    <a:pt x="1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689324" y="3552647"/>
              <a:ext cx="763905" cy="76200"/>
            </a:xfrm>
            <a:custGeom>
              <a:avLst/>
              <a:gdLst/>
              <a:ahLst/>
              <a:cxnLst/>
              <a:rect l="l" t="t" r="r" b="b"/>
              <a:pathLst>
                <a:path w="763904" h="76200">
                  <a:moveTo>
                    <a:pt x="687336" y="0"/>
                  </a:moveTo>
                  <a:lnTo>
                    <a:pt x="687336" y="33337"/>
                  </a:lnTo>
                  <a:lnTo>
                    <a:pt x="0" y="33337"/>
                  </a:lnTo>
                  <a:lnTo>
                    <a:pt x="0" y="42862"/>
                  </a:lnTo>
                  <a:lnTo>
                    <a:pt x="687336" y="42862"/>
                  </a:lnTo>
                  <a:lnTo>
                    <a:pt x="687336" y="76200"/>
                  </a:lnTo>
                  <a:lnTo>
                    <a:pt x="763536" y="38100"/>
                  </a:lnTo>
                  <a:lnTo>
                    <a:pt x="687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423321" y="6169921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40">
                  <a:moveTo>
                    <a:pt x="3891864" y="0"/>
                  </a:moveTo>
                  <a:lnTo>
                    <a:pt x="0" y="0"/>
                  </a:lnTo>
                  <a:lnTo>
                    <a:pt x="0" y="383278"/>
                  </a:lnTo>
                  <a:lnTo>
                    <a:pt x="3891864" y="383278"/>
                  </a:lnTo>
                  <a:lnTo>
                    <a:pt x="3891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4423321" y="6169921"/>
              <a:ext cx="3891915" cy="383540"/>
            </a:xfrm>
            <a:custGeom>
              <a:avLst/>
              <a:gdLst/>
              <a:ahLst/>
              <a:cxnLst/>
              <a:rect l="l" t="t" r="r" b="b"/>
              <a:pathLst>
                <a:path w="3891915" h="383540">
                  <a:moveTo>
                    <a:pt x="0" y="0"/>
                  </a:moveTo>
                  <a:lnTo>
                    <a:pt x="3891862" y="0"/>
                  </a:lnTo>
                  <a:lnTo>
                    <a:pt x="3891862" y="383278"/>
                  </a:lnTo>
                  <a:lnTo>
                    <a:pt x="0" y="38327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4423321" y="6169921"/>
            <a:ext cx="3891915" cy="3835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dirty="0" sz="1200" spc="-5" b="1">
                <a:latin typeface="Times New Roman"/>
                <a:cs typeface="Times New Roman"/>
              </a:rPr>
              <a:t>Điều chỉnh thiết kế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45916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Arial"/>
                <a:cs typeface="Arial"/>
              </a:rPr>
              <a:t>TIẾN TRÌNH BÀI</a:t>
            </a:r>
            <a:r>
              <a:rPr dirty="0" sz="3600" spc="-165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HỌC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77987" y="1146555"/>
          <a:ext cx="9810750" cy="5360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1285"/>
                <a:gridCol w="3603625"/>
                <a:gridCol w="3527424"/>
              </a:tblGrid>
              <a:tr h="701040">
                <a:tc>
                  <a:txBody>
                    <a:bodyPr/>
                    <a:lstStyle/>
                    <a:p>
                      <a:pPr marL="892175" marR="525145" indent="-3594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Mô hình</a:t>
                      </a:r>
                      <a:r>
                        <a:rPr dirty="0" sz="2000" spc="-8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THM  (VNEN)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Giáo </a:t>
                      </a:r>
                      <a:r>
                        <a:rPr dirty="0" sz="2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dục</a:t>
                      </a:r>
                      <a:r>
                        <a:rPr dirty="0" sz="2000" spc="-1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STEM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Khởi</a:t>
                      </a:r>
                      <a:r>
                        <a:rPr dirty="0" sz="2000" spc="-1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động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0" marR="735965" indent="-32321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Tìm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hiểu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thực</a:t>
                      </a:r>
                      <a:r>
                        <a:rPr dirty="0" sz="2000" spc="-9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tiễn, 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phát hiện</a:t>
                      </a:r>
                      <a:r>
                        <a:rPr dirty="0" sz="20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VĐ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9365" marR="562610" indent="-69977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Xác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định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VĐ/nhu</a:t>
                      </a:r>
                      <a:r>
                        <a:rPr dirty="0" sz="2000" spc="-8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cầu 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thực</a:t>
                      </a:r>
                      <a:r>
                        <a:rPr dirty="0" sz="2000" spc="-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tiễn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Hình thành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kiến</a:t>
                      </a:r>
                      <a:r>
                        <a:rPr dirty="0" sz="20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thức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39725">
                        <a:lnSpc>
                          <a:spcPct val="100000"/>
                        </a:lnSpc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Nghiên cứu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kiến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thức</a:t>
                      </a:r>
                      <a:r>
                        <a:rPr dirty="0" sz="20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nền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01625">
                        <a:lnSpc>
                          <a:spcPct val="100000"/>
                        </a:lnSpc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Nghiên cứu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kiến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thức</a:t>
                      </a:r>
                      <a:r>
                        <a:rPr dirty="0" sz="2000" spc="-5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nền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Luyện</a:t>
                      </a:r>
                      <a:r>
                        <a:rPr dirty="0" sz="2000" spc="-2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tập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Vận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dung và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mở</a:t>
                      </a:r>
                      <a:r>
                        <a:rPr dirty="0" sz="2000" spc="-7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rộng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814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Giải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quyết vấn</a:t>
                      </a:r>
                      <a:r>
                        <a:rPr dirty="0" sz="2000" spc="-4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đề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Đề xuất các ý</a:t>
                      </a:r>
                      <a:r>
                        <a:rPr dirty="0" sz="2000" spc="-7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tưởng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Lựa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chọn 1 giải</a:t>
                      </a:r>
                      <a:r>
                        <a:rPr dirty="0" sz="20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pháp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Thiết kế, chế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tạo</a:t>
                      </a:r>
                      <a:r>
                        <a:rPr dirty="0" sz="2000" spc="-8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mẫu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Thử nghiệm –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Đánh</a:t>
                      </a:r>
                      <a:r>
                        <a:rPr dirty="0" sz="2000" spc="-7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giá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Chia sẻ và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thảo</a:t>
                      </a:r>
                      <a:r>
                        <a:rPr dirty="0" sz="2000" spc="-6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luận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3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Điều chỉnh </a:t>
                      </a:r>
                      <a:r>
                        <a:rPr dirty="0" sz="2000" spc="-5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thiết</a:t>
                      </a:r>
                      <a:r>
                        <a:rPr dirty="0" sz="2000" spc="-5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kế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0707" y="297726"/>
            <a:ext cx="54800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Arial"/>
                <a:cs typeface="Arial"/>
              </a:rPr>
              <a:t>THIẾT KẾ BÀI </a:t>
            </a:r>
            <a:r>
              <a:rPr dirty="0" sz="3600" spc="-5" b="0">
                <a:latin typeface="Arial"/>
                <a:cs typeface="Arial"/>
              </a:rPr>
              <a:t>HỌC</a:t>
            </a:r>
            <a:r>
              <a:rPr dirty="0" sz="3600" spc="-160" b="0">
                <a:latin typeface="Arial"/>
                <a:cs typeface="Arial"/>
              </a:rPr>
              <a:t> </a:t>
            </a:r>
            <a:r>
              <a:rPr dirty="0" sz="3600" b="0">
                <a:latin typeface="Arial"/>
                <a:cs typeface="Arial"/>
              </a:rPr>
              <a:t>STEM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0707" y="1048702"/>
            <a:ext cx="9824085" cy="4975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marR="176530" indent="-342900">
              <a:lnSpc>
                <a:spcPct val="100099"/>
              </a:lnSpc>
              <a:spcBef>
                <a:spcPts val="9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Xác định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vấn đề: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giao nhiệm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vụ cho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(hoạt động tìm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tiễn,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công nghệ),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giúp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phát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hiện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vấn đề,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làm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rõ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tiêu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chí của sản phẩm.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Để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tổ chức hoạt động </a:t>
            </a:r>
            <a:r>
              <a:rPr dirty="0" sz="2200" spc="-45">
                <a:solidFill>
                  <a:srgbClr val="404040"/>
                </a:solidFill>
                <a:latin typeface="Arial"/>
                <a:cs typeface="Arial"/>
              </a:rPr>
              <a:t>này,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giáo viên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cần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lựa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chọn một tình huống gắn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với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ứng dụng của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kiến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thức cần dạy trong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để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giao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cho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hiểu,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xác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vấn đề cần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quyết.</a:t>
            </a:r>
            <a:endParaRPr sz="2200">
              <a:latin typeface="Arial"/>
              <a:cs typeface="Arial"/>
            </a:endParaRPr>
          </a:p>
          <a:p>
            <a:pPr marL="355600" marR="376555" indent="-342900">
              <a:lnSpc>
                <a:spcPct val="100400"/>
              </a:lnSpc>
              <a:spcBef>
                <a:spcPts val="98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Nghiên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cứu </a:t>
            </a: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kiến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thức nền: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cung cấp tài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liệu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khoa học và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hướng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dẫn học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hiện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(hoạt động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nghiên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cứu,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tiếp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nhận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kiến thức), giúp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 tiếp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thu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được kiến thức,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kĩ năng theo yêu cầu cần đạt của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chương</a:t>
            </a:r>
            <a:r>
              <a:rPr dirty="0" sz="2200" spc="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trình.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9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quyết vấn đề: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được hướng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dẫn để đề xuất các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thuyết khoa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học/giải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pháp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quyết vấn đề; rút ra các hệ quả có thể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kiểm chứng/lựa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chọn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pháp khả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thi; thiết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kế thí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 kiểm chứng/thiết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kế mô hình hoặc  mẫu thử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nghiệm; tiến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hành thí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 kiểm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chứng/chế tạo mô hình hoặc  mẫu thử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nghiệm;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phân tích số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liệu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nghiệm/thử nghiệm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và đánh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giá;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rút  ra kết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luận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khoa học/hoàn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thiện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mô hình hoặc mẫu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thiết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kế.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79533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Arial"/>
                <a:cs typeface="Arial"/>
              </a:rPr>
              <a:t>TIÊU </a:t>
            </a:r>
            <a:r>
              <a:rPr dirty="0" sz="3600" spc="-5" b="0">
                <a:latin typeface="Arial"/>
                <a:cs typeface="Arial"/>
              </a:rPr>
              <a:t>CHÍ </a:t>
            </a:r>
            <a:r>
              <a:rPr dirty="0" sz="3600" b="0">
                <a:latin typeface="Arial"/>
                <a:cs typeface="Arial"/>
              </a:rPr>
              <a:t>XÂY </a:t>
            </a:r>
            <a:r>
              <a:rPr dirty="0" sz="3600" spc="-5" b="0">
                <a:latin typeface="Arial"/>
                <a:cs typeface="Arial"/>
              </a:rPr>
              <a:t>DỰNG </a:t>
            </a:r>
            <a:r>
              <a:rPr dirty="0" sz="3600" b="0">
                <a:latin typeface="Arial"/>
                <a:cs typeface="Arial"/>
              </a:rPr>
              <a:t>BÀI </a:t>
            </a:r>
            <a:r>
              <a:rPr dirty="0" sz="3600" spc="-5" b="0">
                <a:latin typeface="Arial"/>
                <a:cs typeface="Arial"/>
              </a:rPr>
              <a:t>HỌC</a:t>
            </a:r>
            <a:r>
              <a:rPr dirty="0" sz="3600" spc="-145" b="0">
                <a:latin typeface="Arial"/>
                <a:cs typeface="Arial"/>
              </a:rPr>
              <a:t> </a:t>
            </a:r>
            <a:r>
              <a:rPr dirty="0" sz="3600" b="0">
                <a:latin typeface="Arial"/>
                <a:cs typeface="Arial"/>
              </a:rPr>
              <a:t>STEM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3077" y="1194663"/>
            <a:ext cx="10031095" cy="4809490"/>
          </a:xfrm>
          <a:prstGeom prst="rect">
            <a:avLst/>
          </a:prstGeom>
        </p:spPr>
        <p:txBody>
          <a:bodyPr wrap="square" lIns="0" tIns="13779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8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1: </a:t>
            </a:r>
            <a:r>
              <a:rPr dirty="0" sz="2400">
                <a:latin typeface="Arial"/>
                <a:cs typeface="Arial"/>
              </a:rPr>
              <a:t>Chủ đề bài học </a:t>
            </a:r>
            <a:r>
              <a:rPr dirty="0" sz="2400" spc="-5">
                <a:latin typeface="Arial"/>
                <a:cs typeface="Arial"/>
              </a:rPr>
              <a:t>STEM tập trung </a:t>
            </a:r>
            <a:r>
              <a:rPr dirty="0" sz="2400">
                <a:latin typeface="Arial"/>
                <a:cs typeface="Arial"/>
              </a:rPr>
              <a:t>vào các </a:t>
            </a:r>
            <a:r>
              <a:rPr dirty="0" sz="2400" spc="-5">
                <a:latin typeface="Arial"/>
                <a:cs typeface="Arial"/>
              </a:rPr>
              <a:t>VĐ </a:t>
            </a:r>
            <a:r>
              <a:rPr dirty="0" sz="2400">
                <a:latin typeface="Arial"/>
                <a:cs typeface="Arial"/>
              </a:rPr>
              <a:t>của thực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tiễn.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8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2: </a:t>
            </a:r>
            <a:r>
              <a:rPr dirty="0" sz="2400">
                <a:latin typeface="Arial"/>
                <a:cs typeface="Arial"/>
              </a:rPr>
              <a:t>Cấu </a:t>
            </a:r>
            <a:r>
              <a:rPr dirty="0" sz="2400" spc="-5">
                <a:latin typeface="Arial"/>
                <a:cs typeface="Arial"/>
              </a:rPr>
              <a:t>trúc </a:t>
            </a:r>
            <a:r>
              <a:rPr dirty="0" sz="2400">
                <a:latin typeface="Arial"/>
                <a:cs typeface="Arial"/>
              </a:rPr>
              <a:t>bài học </a:t>
            </a:r>
            <a:r>
              <a:rPr dirty="0" sz="2400" spc="-5">
                <a:latin typeface="Arial"/>
                <a:cs typeface="Arial"/>
              </a:rPr>
              <a:t>STEM theo </a:t>
            </a:r>
            <a:r>
              <a:rPr dirty="0" sz="2400">
                <a:latin typeface="Arial"/>
                <a:cs typeface="Arial"/>
              </a:rPr>
              <a:t>quy </a:t>
            </a:r>
            <a:r>
              <a:rPr dirty="0" sz="2400" spc="-5">
                <a:latin typeface="Arial"/>
                <a:cs typeface="Arial"/>
              </a:rPr>
              <a:t>trình thiết </a:t>
            </a:r>
            <a:r>
              <a:rPr dirty="0" sz="2400">
                <a:latin typeface="Arial"/>
                <a:cs typeface="Arial"/>
              </a:rPr>
              <a:t>kế kĩ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thuật.</a:t>
            </a:r>
            <a:endParaRPr sz="2400">
              <a:latin typeface="Arial"/>
              <a:cs typeface="Arial"/>
            </a:endParaRPr>
          </a:p>
          <a:p>
            <a:pPr marL="355600" marR="34925" indent="-342900">
              <a:lnSpc>
                <a:spcPct val="100099"/>
              </a:lnSpc>
              <a:spcBef>
                <a:spcPts val="1019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3: </a:t>
            </a:r>
            <a:r>
              <a:rPr dirty="0" sz="2400">
                <a:latin typeface="Arial"/>
                <a:cs typeface="Arial"/>
              </a:rPr>
              <a:t>Phương pháp dạy học bài học </a:t>
            </a:r>
            <a:r>
              <a:rPr dirty="0" sz="2400" spc="-5">
                <a:latin typeface="Arial"/>
                <a:cs typeface="Arial"/>
              </a:rPr>
              <a:t>STEM </a:t>
            </a:r>
            <a:r>
              <a:rPr dirty="0" sz="2400">
                <a:latin typeface="Arial"/>
                <a:cs typeface="Arial"/>
              </a:rPr>
              <a:t>đưa học sinh vào hoạt  động </a:t>
            </a:r>
            <a:r>
              <a:rPr dirty="0" sz="2400" spc="-5">
                <a:latin typeface="Arial"/>
                <a:cs typeface="Arial"/>
              </a:rPr>
              <a:t>tìm tòi </a:t>
            </a:r>
            <a:r>
              <a:rPr dirty="0" sz="2400">
                <a:latin typeface="Arial"/>
                <a:cs typeface="Arial"/>
              </a:rPr>
              <a:t>và khám phá, định hướng hành động, </a:t>
            </a:r>
            <a:r>
              <a:rPr dirty="0" sz="2400" spc="-5">
                <a:latin typeface="Arial"/>
                <a:cs typeface="Arial"/>
              </a:rPr>
              <a:t>trải </a:t>
            </a:r>
            <a:r>
              <a:rPr dirty="0" sz="2400">
                <a:latin typeface="Arial"/>
                <a:cs typeface="Arial"/>
              </a:rPr>
              <a:t>nghiệm và sản  phẩm.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870"/>
              </a:lnSpc>
              <a:spcBef>
                <a:spcPts val="1090"/>
              </a:spcBef>
              <a:buClr>
                <a:srgbClr val="E78712"/>
              </a:buClr>
              <a:buFont typeface="Arial"/>
              <a:buChar char="´"/>
              <a:tabLst>
                <a:tab pos="469265" algn="l"/>
                <a:tab pos="469900" algn="l"/>
              </a:tabLst>
            </a:pPr>
            <a:r>
              <a:rPr dirty="0"/>
              <a:t>	</a:t>
            </a: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4: </a:t>
            </a:r>
            <a:r>
              <a:rPr dirty="0" sz="2400" spc="-5">
                <a:latin typeface="Arial"/>
                <a:cs typeface="Arial"/>
              </a:rPr>
              <a:t>Hình </a:t>
            </a:r>
            <a:r>
              <a:rPr dirty="0" sz="2400">
                <a:latin typeface="Arial"/>
                <a:cs typeface="Arial"/>
              </a:rPr>
              <a:t>thức </a:t>
            </a:r>
            <a:r>
              <a:rPr dirty="0" sz="2400" spc="-5">
                <a:latin typeface="Arial"/>
                <a:cs typeface="Arial"/>
              </a:rPr>
              <a:t>tổ </a:t>
            </a:r>
            <a:r>
              <a:rPr dirty="0" sz="2400">
                <a:latin typeface="Arial"/>
                <a:cs typeface="Arial"/>
              </a:rPr>
              <a:t>chức bài học </a:t>
            </a:r>
            <a:r>
              <a:rPr dirty="0" sz="2400" spc="-5">
                <a:latin typeface="Arial"/>
                <a:cs typeface="Arial"/>
              </a:rPr>
              <a:t>STEM </a:t>
            </a:r>
            <a:r>
              <a:rPr dirty="0" sz="2400">
                <a:latin typeface="Arial"/>
                <a:cs typeface="Arial"/>
              </a:rPr>
              <a:t>lôi cuốn học sinh vào hoạt  động nhóm kiến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tạo.</a:t>
            </a:r>
            <a:endParaRPr sz="2400">
              <a:latin typeface="Arial"/>
              <a:cs typeface="Arial"/>
            </a:endParaRPr>
          </a:p>
          <a:p>
            <a:pPr marL="355600" marR="121920" indent="-342900">
              <a:lnSpc>
                <a:spcPts val="2870"/>
              </a:lnSpc>
              <a:spcBef>
                <a:spcPts val="1025"/>
              </a:spcBef>
              <a:buClr>
                <a:srgbClr val="E78712"/>
              </a:buClr>
              <a:buFont typeface="Arial"/>
              <a:buChar char="´"/>
              <a:tabLst>
                <a:tab pos="469265" algn="l"/>
                <a:tab pos="469900" algn="l"/>
              </a:tabLst>
            </a:pPr>
            <a:r>
              <a:rPr dirty="0"/>
              <a:t>	</a:t>
            </a: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5: </a:t>
            </a:r>
            <a:r>
              <a:rPr dirty="0" sz="2400">
                <a:latin typeface="Arial"/>
                <a:cs typeface="Arial"/>
              </a:rPr>
              <a:t>Nội dung bài học </a:t>
            </a:r>
            <a:r>
              <a:rPr dirty="0" sz="2400" spc="-5">
                <a:latin typeface="Arial"/>
                <a:cs typeface="Arial"/>
              </a:rPr>
              <a:t>STEM </a:t>
            </a:r>
            <a:r>
              <a:rPr dirty="0" sz="2400">
                <a:latin typeface="Arial"/>
                <a:cs typeface="Arial"/>
              </a:rPr>
              <a:t>áp dụng chủ yếu </a:t>
            </a:r>
            <a:r>
              <a:rPr dirty="0" sz="2400" spc="-5">
                <a:latin typeface="Arial"/>
                <a:cs typeface="Arial"/>
              </a:rPr>
              <a:t>từ </a:t>
            </a:r>
            <a:r>
              <a:rPr dirty="0" sz="2400">
                <a:latin typeface="Arial"/>
                <a:cs typeface="Arial"/>
              </a:rPr>
              <a:t>nội dung khoa  học và </a:t>
            </a:r>
            <a:r>
              <a:rPr dirty="0" sz="2400" spc="-5">
                <a:latin typeface="Arial"/>
                <a:cs typeface="Arial"/>
              </a:rPr>
              <a:t>toán </a:t>
            </a:r>
            <a:r>
              <a:rPr dirty="0" sz="2400">
                <a:latin typeface="Arial"/>
                <a:cs typeface="Arial"/>
              </a:rPr>
              <a:t>mà học sinh đã và đang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học.</a:t>
            </a:r>
            <a:endParaRPr sz="2400">
              <a:latin typeface="Arial"/>
              <a:cs typeface="Arial"/>
            </a:endParaRPr>
          </a:p>
          <a:p>
            <a:pPr marL="355600" marR="176530" indent="-342900">
              <a:lnSpc>
                <a:spcPts val="2870"/>
              </a:lnSpc>
              <a:spcBef>
                <a:spcPts val="1030"/>
              </a:spcBef>
              <a:buClr>
                <a:srgbClr val="E78712"/>
              </a:buClr>
              <a:buFont typeface="Arial"/>
              <a:buChar char="´"/>
              <a:tabLst>
                <a:tab pos="469265" algn="l"/>
                <a:tab pos="469900" algn="l"/>
              </a:tabLst>
            </a:pPr>
            <a:r>
              <a:rPr dirty="0"/>
              <a:t>	</a:t>
            </a:r>
            <a:r>
              <a:rPr dirty="0" sz="2400" spc="-25">
                <a:solidFill>
                  <a:srgbClr val="0000FF"/>
                </a:solidFill>
                <a:latin typeface="Arial"/>
                <a:cs typeface="Arial"/>
              </a:rPr>
              <a:t>Tiêu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chí 6: </a:t>
            </a:r>
            <a:r>
              <a:rPr dirty="0" sz="2400" spc="-25">
                <a:latin typeface="Arial"/>
                <a:cs typeface="Arial"/>
              </a:rPr>
              <a:t>Tiến </a:t>
            </a:r>
            <a:r>
              <a:rPr dirty="0" sz="2400" spc="-5">
                <a:latin typeface="Arial"/>
                <a:cs typeface="Arial"/>
              </a:rPr>
              <a:t>trình </a:t>
            </a:r>
            <a:r>
              <a:rPr dirty="0" sz="2400">
                <a:latin typeface="Arial"/>
                <a:cs typeface="Arial"/>
              </a:rPr>
              <a:t>bài học </a:t>
            </a:r>
            <a:r>
              <a:rPr dirty="0" sz="2400" spc="-5">
                <a:latin typeface="Arial"/>
                <a:cs typeface="Arial"/>
              </a:rPr>
              <a:t>STEM tính </a:t>
            </a:r>
            <a:r>
              <a:rPr dirty="0" sz="2400">
                <a:latin typeface="Arial"/>
                <a:cs typeface="Arial"/>
              </a:rPr>
              <a:t>đến có nhiều đáp án đúng và  coi sự </a:t>
            </a:r>
            <a:r>
              <a:rPr dirty="0" sz="2400" spc="-5">
                <a:latin typeface="Arial"/>
                <a:cs typeface="Arial"/>
              </a:rPr>
              <a:t>thất </a:t>
            </a:r>
            <a:r>
              <a:rPr dirty="0" sz="2400">
                <a:latin typeface="Arial"/>
                <a:cs typeface="Arial"/>
              </a:rPr>
              <a:t>bại như là một phần cần </a:t>
            </a:r>
            <a:r>
              <a:rPr dirty="0" sz="2400" spc="-5">
                <a:latin typeface="Arial"/>
                <a:cs typeface="Arial"/>
              </a:rPr>
              <a:t>thiết trong </a:t>
            </a:r>
            <a:r>
              <a:rPr dirty="0" sz="2400">
                <a:latin typeface="Arial"/>
                <a:cs typeface="Arial"/>
              </a:rPr>
              <a:t>học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tập.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82391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KĨ THUẬT </a:t>
            </a:r>
            <a:r>
              <a:rPr dirty="0" sz="3600" b="0">
                <a:latin typeface="Arial"/>
                <a:cs typeface="Arial"/>
              </a:rPr>
              <a:t>THIẾT KẾ </a:t>
            </a:r>
            <a:r>
              <a:rPr dirty="0" sz="3600" spc="-5" b="0">
                <a:latin typeface="Arial"/>
                <a:cs typeface="Arial"/>
              </a:rPr>
              <a:t>CÁC HOẠT</a:t>
            </a:r>
            <a:r>
              <a:rPr dirty="0" sz="3600" spc="-385" b="0">
                <a:latin typeface="Arial"/>
                <a:cs typeface="Arial"/>
              </a:rPr>
              <a:t> </a:t>
            </a:r>
            <a:r>
              <a:rPr dirty="0" sz="3600" b="0">
                <a:latin typeface="Arial"/>
                <a:cs typeface="Arial"/>
              </a:rPr>
              <a:t>ĐỘNG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3077" y="1736585"/>
            <a:ext cx="10158730" cy="5224145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2200" spc="-5" i="1">
                <a:solidFill>
                  <a:srgbClr val="FF0000"/>
                </a:solidFill>
                <a:latin typeface="Arial"/>
                <a:cs typeface="Arial"/>
              </a:rPr>
              <a:t>Hoạt </a:t>
            </a:r>
            <a:r>
              <a:rPr dirty="0" sz="2200" i="1">
                <a:solidFill>
                  <a:srgbClr val="FF0000"/>
                </a:solidFill>
                <a:latin typeface="Arial"/>
                <a:cs typeface="Arial"/>
              </a:rPr>
              <a:t>động 1: Tìm </a:t>
            </a:r>
            <a:r>
              <a:rPr dirty="0" sz="2200" spc="-5" i="1">
                <a:solidFill>
                  <a:srgbClr val="FF0000"/>
                </a:solidFill>
                <a:latin typeface="Arial"/>
                <a:cs typeface="Arial"/>
              </a:rPr>
              <a:t>hiểu </a:t>
            </a:r>
            <a:r>
              <a:rPr dirty="0" sz="2200" i="1">
                <a:solidFill>
                  <a:srgbClr val="FF0000"/>
                </a:solidFill>
                <a:latin typeface="Arial"/>
                <a:cs typeface="Arial"/>
              </a:rPr>
              <a:t>thực </a:t>
            </a:r>
            <a:r>
              <a:rPr dirty="0" sz="2200" spc="-5" i="1">
                <a:solidFill>
                  <a:srgbClr val="FF0000"/>
                </a:solidFill>
                <a:latin typeface="Arial"/>
                <a:cs typeface="Arial"/>
              </a:rPr>
              <a:t>tiễn, </a:t>
            </a:r>
            <a:r>
              <a:rPr dirty="0" sz="2200" i="1">
                <a:solidFill>
                  <a:srgbClr val="FF0000"/>
                </a:solidFill>
                <a:latin typeface="Arial"/>
                <a:cs typeface="Arial"/>
              </a:rPr>
              <a:t>phát </a:t>
            </a:r>
            <a:r>
              <a:rPr dirty="0" sz="2200" spc="-5" i="1">
                <a:solidFill>
                  <a:srgbClr val="FF0000"/>
                </a:solidFill>
                <a:latin typeface="Arial"/>
                <a:cs typeface="Arial"/>
              </a:rPr>
              <a:t>hiện </a:t>
            </a:r>
            <a:r>
              <a:rPr dirty="0" sz="2200" i="1">
                <a:solidFill>
                  <a:srgbClr val="FF0000"/>
                </a:solidFill>
                <a:latin typeface="Arial"/>
                <a:cs typeface="Arial"/>
              </a:rPr>
              <a:t>vấn</a:t>
            </a:r>
            <a:r>
              <a:rPr dirty="0" sz="2200" spc="2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 i="1">
                <a:solidFill>
                  <a:srgbClr val="FF0000"/>
                </a:solidFill>
                <a:latin typeface="Arial"/>
                <a:cs typeface="Arial"/>
              </a:rPr>
              <a:t>đề</a:t>
            </a:r>
            <a:endParaRPr sz="2200">
              <a:latin typeface="Arial"/>
              <a:cs typeface="Arial"/>
            </a:endParaRPr>
          </a:p>
          <a:p>
            <a:pPr marL="355600" marR="161925" indent="-342900">
              <a:lnSpc>
                <a:spcPct val="79500"/>
              </a:lnSpc>
              <a:spcBef>
                <a:spcPts val="103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Mục </a:t>
            </a: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tiêu: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hiểu,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thu thập thông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tin, "giải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mã công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nghệ";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xác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định được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vấn  đề/đòi hỏi của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tiễn;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xác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rõ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tiêu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chí của sản phẩm.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80200"/>
              </a:lnSpc>
              <a:spcBef>
                <a:spcPts val="98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Nội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dung: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tòi,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khám phá tình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huống/hiện tượng/quá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trình trong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tiễn;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quy trình công nghệ. Tùy vào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điều kiện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cụ thể mà hoạt động này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được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tổ chức theo các hình thức khác nhau: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nghiên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cứu qua tài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liệu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khoa học (kênh  chữ, hình,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tiếng);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khảo sát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địa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(tham quan, dã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ngoại); tiến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hành thí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nghiệm nghiên</a:t>
            </a:r>
            <a:r>
              <a:rPr dirty="0" sz="2200" spc="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cứu.</a:t>
            </a:r>
            <a:endParaRPr sz="2200">
              <a:latin typeface="Arial"/>
              <a:cs typeface="Arial"/>
            </a:endParaRPr>
          </a:p>
          <a:p>
            <a:pPr marL="355600" marR="93345" indent="-342900">
              <a:lnSpc>
                <a:spcPct val="80000"/>
              </a:lnSpc>
              <a:spcBef>
                <a:spcPts val="98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Sản </a:t>
            </a:r>
            <a:r>
              <a:rPr dirty="0" sz="2200">
                <a:solidFill>
                  <a:srgbClr val="0000FF"/>
                </a:solidFill>
                <a:latin typeface="Arial"/>
                <a:cs typeface="Arial"/>
              </a:rPr>
              <a:t>phẩm: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Yêu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cầu về sản phẩm (của hoạt động này) mà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phải hoàn  thành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là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những thông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mà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thu thập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được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từ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việc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tiễn;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ý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kiến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của cá nhân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về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hiện tượng/quá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trình/tình huống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tiễn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hoặc  quy trình,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thiết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bị công nghệ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được giao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tìm</a:t>
            </a:r>
            <a:r>
              <a:rPr dirty="0" sz="2200" spc="1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hiểu.</a:t>
            </a:r>
            <a:endParaRPr sz="2200">
              <a:latin typeface="Arial"/>
              <a:cs typeface="Arial"/>
            </a:endParaRPr>
          </a:p>
          <a:p>
            <a:pPr marL="355600" marR="127000" indent="-342900">
              <a:lnSpc>
                <a:spcPct val="79900"/>
              </a:lnSpc>
              <a:spcBef>
                <a:spcPts val="102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200" spc="-5">
                <a:solidFill>
                  <a:srgbClr val="0000FF"/>
                </a:solidFill>
                <a:latin typeface="Arial"/>
                <a:cs typeface="Arial"/>
              </a:rPr>
              <a:t>Đánh giá: </a:t>
            </a:r>
            <a:r>
              <a:rPr dirty="0" sz="2200" spc="-20">
                <a:solidFill>
                  <a:srgbClr val="404040"/>
                </a:solidFill>
                <a:latin typeface="Arial"/>
                <a:cs typeface="Arial"/>
              </a:rPr>
              <a:t>Trên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cơ sở các sản phẩm của cá nhân và nhóm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sinh, giáo viên 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đánh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giá,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nhận xét,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giúp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nêu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được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các câu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hỏi/vấn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đề cần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tiếp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tục 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quyết, xác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định được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các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tiêu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chí cho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pháp (sản phẩm khoa học hoặc  sản phẩm kĩ thuật) cần thực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hiện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để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giải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quyết vấn đề đặt ra. Từ đó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định  hướng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cho hoạt động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tiếp </a:t>
            </a:r>
            <a:r>
              <a:rPr dirty="0" sz="2200">
                <a:solidFill>
                  <a:srgbClr val="404040"/>
                </a:solidFill>
                <a:latin typeface="Arial"/>
                <a:cs typeface="Arial"/>
              </a:rPr>
              <a:t>theo của học </a:t>
            </a:r>
            <a:r>
              <a:rPr dirty="0" sz="2200" spc="-5">
                <a:solidFill>
                  <a:srgbClr val="404040"/>
                </a:solidFill>
                <a:latin typeface="Arial"/>
                <a:cs typeface="Arial"/>
              </a:rPr>
              <a:t>sinh.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77" y="297726"/>
            <a:ext cx="82403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Arial"/>
                <a:cs typeface="Arial"/>
              </a:rPr>
              <a:t>KĨ THUẬT THIẾT KẾ CÁC HOẠT</a:t>
            </a:r>
            <a:r>
              <a:rPr dirty="0" sz="3600" spc="-355" b="0">
                <a:latin typeface="Arial"/>
                <a:cs typeface="Arial"/>
              </a:rPr>
              <a:t> </a:t>
            </a:r>
            <a:r>
              <a:rPr dirty="0" sz="3600" spc="-5" b="0">
                <a:latin typeface="Arial"/>
                <a:cs typeface="Arial"/>
              </a:rPr>
              <a:t>ĐỘNG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63077" y="1179550"/>
            <a:ext cx="10179685" cy="5270500"/>
          </a:xfrm>
          <a:prstGeom prst="rect">
            <a:avLst/>
          </a:prstGeom>
        </p:spPr>
        <p:txBody>
          <a:bodyPr wrap="square" lIns="0" tIns="1041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2400" i="1">
                <a:solidFill>
                  <a:srgbClr val="FF0000"/>
                </a:solidFill>
                <a:latin typeface="Arial"/>
                <a:cs typeface="Arial"/>
              </a:rPr>
              <a:t>Hoạt động 2: Nghiên cứu kiến </a:t>
            </a:r>
            <a:r>
              <a:rPr dirty="0" sz="2400" spc="-5" i="1">
                <a:solidFill>
                  <a:srgbClr val="FF0000"/>
                </a:solidFill>
                <a:latin typeface="Arial"/>
                <a:cs typeface="Arial"/>
              </a:rPr>
              <a:t>thức</a:t>
            </a:r>
            <a:r>
              <a:rPr dirty="0" sz="2400" spc="-50" i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400" i="1">
                <a:solidFill>
                  <a:srgbClr val="FF0000"/>
                </a:solidFill>
                <a:latin typeface="Arial"/>
                <a:cs typeface="Arial"/>
              </a:rPr>
              <a:t>nền</a:t>
            </a:r>
            <a:endParaRPr sz="2400">
              <a:latin typeface="Arial"/>
              <a:cs typeface="Arial"/>
            </a:endParaRPr>
          </a:p>
          <a:p>
            <a:pPr marL="355600" marR="103505" indent="-342900">
              <a:lnSpc>
                <a:spcPts val="2600"/>
              </a:lnSpc>
              <a:spcBef>
                <a:spcPts val="104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Mục tiêu: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Mục tiêu của hoạt động này là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trang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bị cho học sinh kiến</a:t>
            </a:r>
            <a:r>
              <a:rPr dirty="0" sz="2400" spc="-1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thức, 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kĩ năng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yêu cầu cần đạt của chương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giáo dục phổ</a:t>
            </a:r>
            <a:r>
              <a:rPr dirty="0" sz="2400" spc="-9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thông.</a:t>
            </a:r>
            <a:endParaRPr sz="2400">
              <a:latin typeface="Arial"/>
              <a:cs typeface="Arial"/>
            </a:endParaRPr>
          </a:p>
          <a:p>
            <a:pPr marL="355600" marR="221615" indent="-342900">
              <a:lnSpc>
                <a:spcPct val="89900"/>
              </a:lnSpc>
              <a:spcBef>
                <a:spcPts val="969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Nội dung: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học kiến thức mới của chương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các môn học. Học sinh  được hướng dẫn nghiên cứu sách giáo khoa,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tài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liệu bổ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trợ,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làm thực  hành,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thí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nghiệm để chiếm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lĩnh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kiến thức và rèn luyện kĩ năng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</a:t>
            </a:r>
            <a:r>
              <a:rPr dirty="0" sz="2400" spc="-1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yêu  cầu cần đạt của chương</a:t>
            </a:r>
            <a:r>
              <a:rPr dirty="0" sz="24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trình.</a:t>
            </a:r>
            <a:endParaRPr sz="2400">
              <a:latin typeface="Arial"/>
              <a:cs typeface="Arial"/>
            </a:endParaRPr>
          </a:p>
          <a:p>
            <a:pPr marL="355600" marR="222885" indent="-342900">
              <a:lnSpc>
                <a:spcPct val="89900"/>
              </a:lnSpc>
              <a:spcBef>
                <a:spcPts val="1010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 spc="-5">
                <a:solidFill>
                  <a:srgbClr val="0000FF"/>
                </a:solidFill>
                <a:latin typeface="Arial"/>
                <a:cs typeface="Arial"/>
              </a:rPr>
              <a:t>Sản </a:t>
            </a: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phẩm: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những kiến thức cơ bản (số liệu, dữ liệu, khái niệm, định 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nghĩa,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định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luật...), lời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giải cho những câu hỏi, bài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tập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mà giáo viên yêu  cầu, kết quả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thí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nghiệm, thực hành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theo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yêu cầu của chương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trình;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nội  dung đã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thống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nhất của nhóm; nhận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xét,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kết luận của giáo</a:t>
            </a:r>
            <a:r>
              <a:rPr dirty="0" sz="2400" spc="-1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viên.</a:t>
            </a:r>
            <a:endParaRPr sz="2400">
              <a:latin typeface="Arial"/>
              <a:cs typeface="Arial"/>
            </a:endParaRPr>
          </a:p>
          <a:p>
            <a:pPr algn="just" marL="355600" marR="5080" indent="-342900">
              <a:lnSpc>
                <a:spcPct val="89700"/>
              </a:lnSpc>
              <a:spcBef>
                <a:spcPts val="1015"/>
              </a:spcBef>
              <a:buClr>
                <a:srgbClr val="E78712"/>
              </a:buClr>
              <a:buChar char="´"/>
              <a:tabLst>
                <a:tab pos="355600" algn="l"/>
              </a:tabLst>
            </a:pPr>
            <a:r>
              <a:rPr dirty="0" sz="2400">
                <a:solidFill>
                  <a:srgbClr val="0000FF"/>
                </a:solidFill>
                <a:latin typeface="Arial"/>
                <a:cs typeface="Arial"/>
              </a:rPr>
              <a:t>Đánh giá: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Căn cứ vào sản phẩm học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tập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của học sinh và các nhóm học  sinh, giáo viên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tổ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chức cho học sinh báo cáo,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thảo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luận; đồng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thời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nhận 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xét,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đánh giá,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"chốt"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kiến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thức,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kĩ năng để học sinh ghi nhận và sử</a:t>
            </a:r>
            <a:r>
              <a:rPr dirty="0" sz="2400" spc="-114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dụng.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DAB2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2020-10-12T05:45:11Z</dcterms:created>
  <dcterms:modified xsi:type="dcterms:W3CDTF">2020-10-12T05:45:11Z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2020-10-12T00:00:00Z</vt:filetime>
  </property>
</Properties>
</file>