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2" r:id="rId1"/>
    <p:sldMasterId id="2147483674" r:id="rId2"/>
    <p:sldMasterId id="2147483686" r:id="rId3"/>
    <p:sldMasterId id="2147483698" r:id="rId4"/>
    <p:sldMasterId id="2147483710" r:id="rId5"/>
  </p:sldMasterIdLst>
  <p:notesMasterIdLst>
    <p:notesMasterId r:id="rId29"/>
  </p:notesMasterIdLst>
  <p:sldIdLst>
    <p:sldId id="318" r:id="rId6"/>
    <p:sldId id="312" r:id="rId7"/>
    <p:sldId id="535" r:id="rId8"/>
    <p:sldId id="272" r:id="rId9"/>
    <p:sldId id="386" r:id="rId10"/>
    <p:sldId id="527" r:id="rId11"/>
    <p:sldId id="528" r:id="rId12"/>
    <p:sldId id="526" r:id="rId13"/>
    <p:sldId id="335" r:id="rId14"/>
    <p:sldId id="491" r:id="rId15"/>
    <p:sldId id="492" r:id="rId16"/>
    <p:sldId id="310" r:id="rId17"/>
    <p:sldId id="359" r:id="rId18"/>
    <p:sldId id="315" r:id="rId19"/>
    <p:sldId id="529" r:id="rId20"/>
    <p:sldId id="331" r:id="rId21"/>
    <p:sldId id="530" r:id="rId22"/>
    <p:sldId id="533" r:id="rId23"/>
    <p:sldId id="417" r:id="rId24"/>
    <p:sldId id="422" r:id="rId25"/>
    <p:sldId id="424" r:id="rId26"/>
    <p:sldId id="426" r:id="rId27"/>
    <p:sldId id="536" r:id="rId28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70230" indent="-1130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730" indent="-2273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3230" indent="-3416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730" indent="-4559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103" d="100"/>
          <a:sy n="103" d="100"/>
        </p:scale>
        <p:origin x="1014" y="90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DAC1FB5F-C697-425A-89FB-CC3B72964313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70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3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5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90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998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3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F5C4-C348-4A36-9368-2D771484A17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F5C4-C348-4A36-9368-2D771484A17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" y="1420283"/>
            <a:ext cx="466344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960" y="2590800"/>
            <a:ext cx="384048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74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79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964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977640" y="183092"/>
            <a:ext cx="123444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4320" y="183092"/>
            <a:ext cx="361188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50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600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8"/>
            <a:ext cx="8229600" cy="1655762"/>
          </a:xfrm>
        </p:spPr>
        <p:txBody>
          <a:bodyPr/>
          <a:lstStyle>
            <a:lvl1pPr marL="0" indent="0" algn="ctr">
              <a:buNone/>
              <a:defRPr sz="1620"/>
            </a:lvl1pPr>
            <a:lvl2pPr marL="308610" indent="0" algn="ctr">
              <a:buNone/>
              <a:defRPr sz="1350"/>
            </a:lvl2pPr>
            <a:lvl3pPr marL="617220" indent="0" algn="ctr">
              <a:buNone/>
              <a:defRPr sz="1215"/>
            </a:lvl3pPr>
            <a:lvl4pPr marL="925830" indent="0" algn="ctr">
              <a:buNone/>
              <a:defRPr sz="1080"/>
            </a:lvl4pPr>
            <a:lvl5pPr marL="1234440" indent="0" algn="ctr">
              <a:buNone/>
              <a:defRPr sz="1080"/>
            </a:lvl5pPr>
            <a:lvl6pPr marL="1543050" indent="0" algn="ctr">
              <a:buNone/>
              <a:defRPr sz="1080"/>
            </a:lvl6pPr>
            <a:lvl7pPr marL="1851660" indent="0" algn="ctr">
              <a:buNone/>
              <a:defRPr sz="1080"/>
            </a:lvl7pPr>
            <a:lvl8pPr marL="2160270" indent="0" algn="ctr">
              <a:buNone/>
              <a:defRPr sz="1080"/>
            </a:lvl8pPr>
            <a:lvl9pPr marL="2468880" indent="0" algn="ctr">
              <a:buNone/>
              <a:defRPr sz="108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73117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3748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6" y="1709738"/>
            <a:ext cx="9464040" cy="2852737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6" y="4589464"/>
            <a:ext cx="9464040" cy="1500187"/>
          </a:xfrm>
        </p:spPr>
        <p:txBody>
          <a:bodyPr/>
          <a:lstStyle>
            <a:lvl1pPr marL="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1pPr>
            <a:lvl2pPr marL="30861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17220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3pPr>
            <a:lvl4pPr marL="92583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4pPr>
            <a:lvl5pPr marL="12344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5pPr>
            <a:lvl6pPr marL="154305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6pPr>
            <a:lvl7pPr marL="185166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7pPr>
            <a:lvl8pPr marL="216027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8pPr>
            <a:lvl9pPr marL="246888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22523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39005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85155" y="1600201"/>
            <a:ext cx="4839005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66202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365126"/>
            <a:ext cx="946404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809" y="1681163"/>
            <a:ext cx="4642009" cy="823912"/>
          </a:xfrm>
        </p:spPr>
        <p:txBody>
          <a:bodyPr anchor="b"/>
          <a:lstStyle>
            <a:lvl1pPr marL="0" indent="0">
              <a:buNone/>
              <a:defRPr sz="1620" b="1"/>
            </a:lvl1pPr>
            <a:lvl2pPr marL="308610" indent="0">
              <a:buNone/>
              <a:defRPr sz="1350" b="1"/>
            </a:lvl2pPr>
            <a:lvl3pPr marL="617220" indent="0">
              <a:buNone/>
              <a:defRPr sz="1215" b="1"/>
            </a:lvl3pPr>
            <a:lvl4pPr marL="925830" indent="0">
              <a:buNone/>
              <a:defRPr sz="1080" b="1"/>
            </a:lvl4pPr>
            <a:lvl5pPr marL="1234440" indent="0">
              <a:buNone/>
              <a:defRPr sz="1080" b="1"/>
            </a:lvl5pPr>
            <a:lvl6pPr marL="1543050" indent="0">
              <a:buNone/>
              <a:defRPr sz="1080" b="1"/>
            </a:lvl6pPr>
            <a:lvl7pPr marL="1851660" indent="0">
              <a:buNone/>
              <a:defRPr sz="1080" b="1"/>
            </a:lvl7pPr>
            <a:lvl8pPr marL="2160270" indent="0">
              <a:buNone/>
              <a:defRPr sz="1080" b="1"/>
            </a:lvl8pPr>
            <a:lvl9pPr marL="2468880" indent="0">
              <a:buNone/>
              <a:defRPr sz="10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809" y="2505075"/>
            <a:ext cx="464200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4869" cy="823912"/>
          </a:xfrm>
        </p:spPr>
        <p:txBody>
          <a:bodyPr anchor="b"/>
          <a:lstStyle>
            <a:lvl1pPr marL="0" indent="0">
              <a:buNone/>
              <a:defRPr sz="1620" b="1"/>
            </a:lvl1pPr>
            <a:lvl2pPr marL="308610" indent="0">
              <a:buNone/>
              <a:defRPr sz="1350" b="1"/>
            </a:lvl2pPr>
            <a:lvl3pPr marL="617220" indent="0">
              <a:buNone/>
              <a:defRPr sz="1215" b="1"/>
            </a:lvl3pPr>
            <a:lvl4pPr marL="925830" indent="0">
              <a:buNone/>
              <a:defRPr sz="1080" b="1"/>
            </a:lvl4pPr>
            <a:lvl5pPr marL="1234440" indent="0">
              <a:buNone/>
              <a:defRPr sz="1080" b="1"/>
            </a:lvl5pPr>
            <a:lvl6pPr marL="1543050" indent="0">
              <a:buNone/>
              <a:defRPr sz="1080" b="1"/>
            </a:lvl6pPr>
            <a:lvl7pPr marL="1851660" indent="0">
              <a:buNone/>
              <a:defRPr sz="1080" b="1"/>
            </a:lvl7pPr>
            <a:lvl8pPr marL="2160270" indent="0">
              <a:buNone/>
              <a:defRPr sz="1080" b="1"/>
            </a:lvl8pPr>
            <a:lvl9pPr marL="2468880" indent="0">
              <a:buNone/>
              <a:defRPr sz="10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486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594503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188724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33106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457200"/>
            <a:ext cx="3539014" cy="1600200"/>
          </a:xfrm>
        </p:spPr>
        <p:txBody>
          <a:bodyPr anchor="b"/>
          <a:lstStyle>
            <a:lvl1pPr>
              <a:defRPr sz="21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4869" y="987426"/>
            <a:ext cx="5554980" cy="4873625"/>
          </a:xfrm>
        </p:spPr>
        <p:txBody>
          <a:bodyPr/>
          <a:lstStyle>
            <a:lvl1pPr>
              <a:defRPr sz="2160"/>
            </a:lvl1pPr>
            <a:lvl2pPr>
              <a:defRPr sz="1890"/>
            </a:lvl2pPr>
            <a:lvl3pPr>
              <a:defRPr sz="162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09" y="2057400"/>
            <a:ext cx="3539014" cy="3811588"/>
          </a:xfrm>
        </p:spPr>
        <p:txBody>
          <a:bodyPr/>
          <a:lstStyle>
            <a:lvl1pPr marL="0" indent="0">
              <a:buNone/>
              <a:defRPr sz="1080"/>
            </a:lvl1pPr>
            <a:lvl2pPr marL="308610" indent="0">
              <a:buNone/>
              <a:defRPr sz="945"/>
            </a:lvl2pPr>
            <a:lvl3pPr marL="617220" indent="0">
              <a:buNone/>
              <a:defRPr sz="810"/>
            </a:lvl3pPr>
            <a:lvl4pPr marL="925830" indent="0">
              <a:buNone/>
              <a:defRPr sz="675"/>
            </a:lvl4pPr>
            <a:lvl5pPr marL="1234440" indent="0">
              <a:buNone/>
              <a:defRPr sz="675"/>
            </a:lvl5pPr>
            <a:lvl6pPr marL="1543050" indent="0">
              <a:buNone/>
              <a:defRPr sz="675"/>
            </a:lvl6pPr>
            <a:lvl7pPr marL="1851660" indent="0">
              <a:buNone/>
              <a:defRPr sz="675"/>
            </a:lvl7pPr>
            <a:lvl8pPr marL="2160270" indent="0">
              <a:buNone/>
              <a:defRPr sz="675"/>
            </a:lvl8pPr>
            <a:lvl9pPr marL="246888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51766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660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457200"/>
            <a:ext cx="3539014" cy="1600200"/>
          </a:xfrm>
        </p:spPr>
        <p:txBody>
          <a:bodyPr anchor="b"/>
          <a:lstStyle>
            <a:lvl1pPr>
              <a:defRPr sz="21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4869" y="987426"/>
            <a:ext cx="5554980" cy="4873625"/>
          </a:xfrm>
        </p:spPr>
        <p:txBody>
          <a:bodyPr/>
          <a:lstStyle>
            <a:lvl1pPr marL="0" indent="0">
              <a:buNone/>
              <a:defRPr sz="2160"/>
            </a:lvl1pPr>
            <a:lvl2pPr marL="308610" indent="0">
              <a:buNone/>
              <a:defRPr sz="1890"/>
            </a:lvl2pPr>
            <a:lvl3pPr marL="617220" indent="0">
              <a:buNone/>
              <a:defRPr sz="1620"/>
            </a:lvl3pPr>
            <a:lvl4pPr marL="925830" indent="0">
              <a:buNone/>
              <a:defRPr sz="1350"/>
            </a:lvl4pPr>
            <a:lvl5pPr marL="1234440" indent="0">
              <a:buNone/>
              <a:defRPr sz="1350"/>
            </a:lvl5pPr>
            <a:lvl6pPr marL="1543050" indent="0">
              <a:buNone/>
              <a:defRPr sz="1350"/>
            </a:lvl6pPr>
            <a:lvl7pPr marL="1851660" indent="0">
              <a:buNone/>
              <a:defRPr sz="1350"/>
            </a:lvl7pPr>
            <a:lvl8pPr marL="2160270" indent="0">
              <a:buNone/>
              <a:defRPr sz="1350"/>
            </a:lvl8pPr>
            <a:lvl9pPr marL="2468880" indent="0">
              <a:buNone/>
              <a:defRPr sz="13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09" y="2057400"/>
            <a:ext cx="3539014" cy="3811588"/>
          </a:xfrm>
        </p:spPr>
        <p:txBody>
          <a:bodyPr/>
          <a:lstStyle>
            <a:lvl1pPr marL="0" indent="0">
              <a:buNone/>
              <a:defRPr sz="1080"/>
            </a:lvl1pPr>
            <a:lvl2pPr marL="308610" indent="0">
              <a:buNone/>
              <a:defRPr sz="945"/>
            </a:lvl2pPr>
            <a:lvl3pPr marL="617220" indent="0">
              <a:buNone/>
              <a:defRPr sz="810"/>
            </a:lvl3pPr>
            <a:lvl4pPr marL="925830" indent="0">
              <a:buNone/>
              <a:defRPr sz="675"/>
            </a:lvl4pPr>
            <a:lvl5pPr marL="1234440" indent="0">
              <a:buNone/>
              <a:defRPr sz="675"/>
            </a:lvl5pPr>
            <a:lvl6pPr marL="1543050" indent="0">
              <a:buNone/>
              <a:defRPr sz="675"/>
            </a:lvl6pPr>
            <a:lvl7pPr marL="1851660" indent="0">
              <a:buNone/>
              <a:defRPr sz="675"/>
            </a:lvl7pPr>
            <a:lvl8pPr marL="2160270" indent="0">
              <a:buNone/>
              <a:defRPr sz="675"/>
            </a:lvl8pPr>
            <a:lvl9pPr marL="246888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343802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055392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0" y="274638"/>
            <a:ext cx="246888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8"/>
            <a:ext cx="7263516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157215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8"/>
            <a:ext cx="8229600" cy="165576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6428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4625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5" y="1709739"/>
            <a:ext cx="946404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5" y="4589464"/>
            <a:ext cx="9464040" cy="1500187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8743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380" y="1825625"/>
            <a:ext cx="466344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4980" y="1825625"/>
            <a:ext cx="466344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9987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365126"/>
            <a:ext cx="946404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810" y="1681163"/>
            <a:ext cx="4642008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810" y="2505075"/>
            <a:ext cx="464200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4869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486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79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3133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945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8" y="2937934"/>
            <a:ext cx="4663440" cy="908050"/>
          </a:xfrm>
        </p:spPr>
        <p:txBody>
          <a:bodyPr anchor="t"/>
          <a:lstStyle>
            <a:lvl1pPr algn="l">
              <a:defRPr sz="2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3388" y="1937809"/>
            <a:ext cx="4663440" cy="1000125"/>
          </a:xfrm>
        </p:spPr>
        <p:txBody>
          <a:bodyPr anchor="b"/>
          <a:lstStyle>
            <a:lvl1pPr marL="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8128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0" y="457200"/>
            <a:ext cx="3539013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4869" y="987426"/>
            <a:ext cx="5554980" cy="487362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0" y="2057400"/>
            <a:ext cx="3539013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7699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0" y="457200"/>
            <a:ext cx="3539013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64869" y="987426"/>
            <a:ext cx="5554980" cy="4873625"/>
          </a:xfrm>
        </p:spPr>
        <p:txBody>
          <a:bodyPr anchor="t"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0" y="2057400"/>
            <a:ext cx="3539013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568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347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2410" y="365125"/>
            <a:ext cx="236601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380" y="365125"/>
            <a:ext cx="696087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2920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130435"/>
            <a:ext cx="932688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3886200"/>
            <a:ext cx="768096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4741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4068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6" y="4406902"/>
            <a:ext cx="9326880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6" y="2906713"/>
            <a:ext cx="932688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7195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2"/>
            <a:ext cx="484632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2"/>
            <a:ext cx="484632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6242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1" y="1535114"/>
            <a:ext cx="4848225" cy="639763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1" y="2174875"/>
            <a:ext cx="4848225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40" y="1535114"/>
            <a:ext cx="4850130" cy="639763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40" y="2174875"/>
            <a:ext cx="4850130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8295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62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" y="1066800"/>
            <a:ext cx="242316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88920" y="1066800"/>
            <a:ext cx="242316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8195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0296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57" y="273050"/>
            <a:ext cx="3609976" cy="116205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0" y="273061"/>
            <a:ext cx="6134100" cy="585311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57" y="1435104"/>
            <a:ext cx="3609976" cy="4691063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010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5" y="4800602"/>
            <a:ext cx="6583680" cy="56673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5" y="612775"/>
            <a:ext cx="6583680" cy="41148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5" y="5367347"/>
            <a:ext cx="6583680" cy="804863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3486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3974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0" y="274641"/>
            <a:ext cx="246888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41"/>
            <a:ext cx="722376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7250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130428"/>
            <a:ext cx="932688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3886200"/>
            <a:ext cx="768096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0B67-7582-4234-8B7A-F48513EF6AAF}" type="datetimeFigureOut">
              <a:rPr lang="vi-VN" smtClean="0"/>
              <a:t>12/08/2022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527B-09C9-48A9-91C4-685F29AEA7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49423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0B67-7582-4234-8B7A-F48513EF6AAF}" type="datetimeFigureOut">
              <a:rPr lang="vi-VN" smtClean="0"/>
              <a:t>12/08/2022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527B-09C9-48A9-91C4-685F29AEA7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63966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6" y="4406902"/>
            <a:ext cx="9326880" cy="1362075"/>
          </a:xfrm>
        </p:spPr>
        <p:txBody>
          <a:bodyPr anchor="t"/>
          <a:lstStyle>
            <a:lvl1pPr algn="l">
              <a:defRPr sz="480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6" y="2906713"/>
            <a:ext cx="9326880" cy="1500187"/>
          </a:xfrm>
        </p:spPr>
        <p:txBody>
          <a:bodyPr anchor="b"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2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79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79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79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79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79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0B67-7582-4234-8B7A-F48513EF6AAF}" type="datetimeFigureOut">
              <a:rPr lang="vi-VN" smtClean="0"/>
              <a:t>12/08/2022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527B-09C9-48A9-91C4-685F29AEA7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29281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200153"/>
            <a:ext cx="4846320" cy="3394075"/>
          </a:xfrm>
        </p:spPr>
        <p:txBody>
          <a:bodyPr/>
          <a:lstStyle>
            <a:lvl1pPr>
              <a:defRPr sz="3362"/>
            </a:lvl1pPr>
            <a:lvl2pPr>
              <a:defRPr sz="2880"/>
            </a:lvl2pPr>
            <a:lvl3pPr>
              <a:defRPr sz="2399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200153"/>
            <a:ext cx="4846320" cy="3394075"/>
          </a:xfrm>
        </p:spPr>
        <p:txBody>
          <a:bodyPr/>
          <a:lstStyle>
            <a:lvl1pPr>
              <a:defRPr sz="3362"/>
            </a:lvl1pPr>
            <a:lvl2pPr>
              <a:defRPr sz="2880"/>
            </a:lvl2pPr>
            <a:lvl3pPr>
              <a:defRPr sz="2399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0B67-7582-4234-8B7A-F48513EF6AAF}" type="datetimeFigureOut">
              <a:rPr lang="vi-VN" smtClean="0"/>
              <a:t>12/08/2022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527B-09C9-48A9-91C4-685F29AEA7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60186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9"/>
            <a:ext cx="987552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1" y="1535114"/>
            <a:ext cx="4848225" cy="639763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399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2" b="1"/>
            </a:lvl4pPr>
            <a:lvl5pPr marL="2194560" indent="0">
              <a:buNone/>
              <a:defRPr sz="1922" b="1"/>
            </a:lvl5pPr>
            <a:lvl6pPr marL="2743200" indent="0">
              <a:buNone/>
              <a:defRPr sz="1922" b="1"/>
            </a:lvl6pPr>
            <a:lvl7pPr marL="3291840" indent="0">
              <a:buNone/>
              <a:defRPr sz="1922" b="1"/>
            </a:lvl7pPr>
            <a:lvl8pPr marL="3840480" indent="0">
              <a:buNone/>
              <a:defRPr sz="1922" b="1"/>
            </a:lvl8pPr>
            <a:lvl9pPr marL="4389120" indent="0">
              <a:buNone/>
              <a:defRPr sz="192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1" y="2174875"/>
            <a:ext cx="4848225" cy="3951288"/>
          </a:xfrm>
        </p:spPr>
        <p:txBody>
          <a:bodyPr/>
          <a:lstStyle>
            <a:lvl1pPr>
              <a:defRPr sz="2880"/>
            </a:lvl1pPr>
            <a:lvl2pPr>
              <a:defRPr sz="2399"/>
            </a:lvl2pPr>
            <a:lvl3pPr>
              <a:defRPr sz="2160"/>
            </a:lvl3pPr>
            <a:lvl4pPr>
              <a:defRPr sz="1922"/>
            </a:lvl4pPr>
            <a:lvl5pPr>
              <a:defRPr sz="1922"/>
            </a:lvl5pPr>
            <a:lvl6pPr>
              <a:defRPr sz="1922"/>
            </a:lvl6pPr>
            <a:lvl7pPr>
              <a:defRPr sz="1922"/>
            </a:lvl7pPr>
            <a:lvl8pPr>
              <a:defRPr sz="1922"/>
            </a:lvl8pPr>
            <a:lvl9pPr>
              <a:defRPr sz="19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4" y="1535114"/>
            <a:ext cx="4850130" cy="639763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399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2" b="1"/>
            </a:lvl4pPr>
            <a:lvl5pPr marL="2194560" indent="0">
              <a:buNone/>
              <a:defRPr sz="1922" b="1"/>
            </a:lvl5pPr>
            <a:lvl6pPr marL="2743200" indent="0">
              <a:buNone/>
              <a:defRPr sz="1922" b="1"/>
            </a:lvl6pPr>
            <a:lvl7pPr marL="3291840" indent="0">
              <a:buNone/>
              <a:defRPr sz="1922" b="1"/>
            </a:lvl7pPr>
            <a:lvl8pPr marL="3840480" indent="0">
              <a:buNone/>
              <a:defRPr sz="1922" b="1"/>
            </a:lvl8pPr>
            <a:lvl9pPr marL="4389120" indent="0">
              <a:buNone/>
              <a:defRPr sz="192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4" y="2174875"/>
            <a:ext cx="4850130" cy="3951288"/>
          </a:xfrm>
        </p:spPr>
        <p:txBody>
          <a:bodyPr/>
          <a:lstStyle>
            <a:lvl1pPr>
              <a:defRPr sz="2880"/>
            </a:lvl1pPr>
            <a:lvl2pPr>
              <a:defRPr sz="2399"/>
            </a:lvl2pPr>
            <a:lvl3pPr>
              <a:defRPr sz="2160"/>
            </a:lvl3pPr>
            <a:lvl4pPr>
              <a:defRPr sz="1922"/>
            </a:lvl4pPr>
            <a:lvl5pPr>
              <a:defRPr sz="1922"/>
            </a:lvl5pPr>
            <a:lvl6pPr>
              <a:defRPr sz="1922"/>
            </a:lvl6pPr>
            <a:lvl7pPr>
              <a:defRPr sz="1922"/>
            </a:lvl7pPr>
            <a:lvl8pPr>
              <a:defRPr sz="1922"/>
            </a:lvl8pPr>
            <a:lvl9pPr>
              <a:defRPr sz="19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0B67-7582-4234-8B7A-F48513EF6AAF}" type="datetimeFigureOut">
              <a:rPr lang="vi-VN" smtClean="0"/>
              <a:t>12/08/2022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527B-09C9-48A9-91C4-685F29AEA7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7937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" y="1023409"/>
            <a:ext cx="2424113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4320" y="1449917"/>
            <a:ext cx="2424113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787015" y="1023409"/>
            <a:ext cx="2425065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787015" y="1449917"/>
            <a:ext cx="2425065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356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0B67-7582-4234-8B7A-F48513EF6AAF}" type="datetimeFigureOut">
              <a:rPr lang="vi-VN" smtClean="0"/>
              <a:t>12/08/2022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527B-09C9-48A9-91C4-685F29AEA7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2620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0B67-7582-4234-8B7A-F48513EF6AAF}" type="datetimeFigureOut">
              <a:rPr lang="vi-VN" smtClean="0"/>
              <a:t>12/08/2022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527B-09C9-48A9-91C4-685F29AEA7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23097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3" y="273050"/>
            <a:ext cx="3609976" cy="1162051"/>
          </a:xfr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0" y="273053"/>
            <a:ext cx="6134100" cy="5853113"/>
          </a:xfrm>
        </p:spPr>
        <p:txBody>
          <a:bodyPr/>
          <a:lstStyle>
            <a:lvl1pPr>
              <a:defRPr sz="3839"/>
            </a:lvl1pPr>
            <a:lvl2pPr>
              <a:defRPr sz="3362"/>
            </a:lvl2pPr>
            <a:lvl3pPr>
              <a:defRPr sz="2880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3" y="1435103"/>
            <a:ext cx="3609976" cy="4691063"/>
          </a:xfrm>
        </p:spPr>
        <p:txBody>
          <a:bodyPr/>
          <a:lstStyle>
            <a:lvl1pPr marL="0" indent="0">
              <a:buNone/>
              <a:defRPr sz="1679"/>
            </a:lvl1pPr>
            <a:lvl2pPr marL="548640" indent="0">
              <a:buNone/>
              <a:defRPr sz="1440"/>
            </a:lvl2pPr>
            <a:lvl3pPr marL="1097280" indent="0">
              <a:buNone/>
              <a:defRPr sz="1202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0B67-7582-4234-8B7A-F48513EF6AAF}" type="datetimeFigureOut">
              <a:rPr lang="vi-VN" smtClean="0"/>
              <a:t>12/08/2022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527B-09C9-48A9-91C4-685F29AEA7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17593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5" y="4800602"/>
            <a:ext cx="6583680" cy="566739"/>
          </a:xfr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5" y="612775"/>
            <a:ext cx="6583680" cy="4114800"/>
          </a:xfrm>
        </p:spPr>
        <p:txBody>
          <a:bodyPr/>
          <a:lstStyle>
            <a:lvl1pPr marL="0" indent="0">
              <a:buNone/>
              <a:defRPr sz="3839"/>
            </a:lvl1pPr>
            <a:lvl2pPr marL="548640" indent="0">
              <a:buNone/>
              <a:defRPr sz="3362"/>
            </a:lvl2pPr>
            <a:lvl3pPr marL="1097280" indent="0">
              <a:buNone/>
              <a:defRPr sz="2880"/>
            </a:lvl3pPr>
            <a:lvl4pPr marL="1645920" indent="0">
              <a:buNone/>
              <a:defRPr sz="2399"/>
            </a:lvl4pPr>
            <a:lvl5pPr marL="2194560" indent="0">
              <a:buNone/>
              <a:defRPr sz="2399"/>
            </a:lvl5pPr>
            <a:lvl6pPr marL="2743200" indent="0">
              <a:buNone/>
              <a:defRPr sz="2399"/>
            </a:lvl6pPr>
            <a:lvl7pPr marL="3291840" indent="0">
              <a:buNone/>
              <a:defRPr sz="2399"/>
            </a:lvl7pPr>
            <a:lvl8pPr marL="3840480" indent="0">
              <a:buNone/>
              <a:defRPr sz="2399"/>
            </a:lvl8pPr>
            <a:lvl9pPr marL="4389120" indent="0">
              <a:buNone/>
              <a:defRPr sz="23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5" y="5367340"/>
            <a:ext cx="6583680" cy="804863"/>
          </a:xfrm>
        </p:spPr>
        <p:txBody>
          <a:bodyPr/>
          <a:lstStyle>
            <a:lvl1pPr marL="0" indent="0">
              <a:buNone/>
              <a:defRPr sz="1679"/>
            </a:lvl1pPr>
            <a:lvl2pPr marL="548640" indent="0">
              <a:buNone/>
              <a:defRPr sz="1440"/>
            </a:lvl2pPr>
            <a:lvl3pPr marL="1097280" indent="0">
              <a:buNone/>
              <a:defRPr sz="1202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0B67-7582-4234-8B7A-F48513EF6AAF}" type="datetimeFigureOut">
              <a:rPr lang="vi-VN" smtClean="0"/>
              <a:t>12/08/2022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527B-09C9-48A9-91C4-685F29AEA7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76366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0B67-7582-4234-8B7A-F48513EF6AAF}" type="datetimeFigureOut">
              <a:rPr lang="vi-VN" smtClean="0"/>
              <a:t>12/08/2022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527B-09C9-48A9-91C4-685F29AEA7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99124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0" y="206377"/>
            <a:ext cx="246888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06377"/>
            <a:ext cx="722376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0B67-7582-4234-8B7A-F48513EF6AAF}" type="datetimeFigureOut">
              <a:rPr lang="vi-VN" smtClean="0"/>
              <a:t>12/08/2022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527B-09C9-48A9-91C4-685F29AEA7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448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44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502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033"/>
            <a:ext cx="1804988" cy="774700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5030" y="182034"/>
            <a:ext cx="3067050" cy="39020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" y="956734"/>
            <a:ext cx="1804988" cy="3127375"/>
          </a:xfrm>
        </p:spPr>
        <p:txBody>
          <a:bodyPr/>
          <a:lstStyle>
            <a:lvl1pPr marL="0" indent="0">
              <a:buNone/>
              <a:defRPr sz="840"/>
            </a:lvl1pPr>
            <a:lvl2pPr marL="274320" indent="0">
              <a:buNone/>
              <a:defRPr sz="720"/>
            </a:lvl2pPr>
            <a:lvl3pPr marL="548640" indent="0">
              <a:buNone/>
              <a:defRPr sz="600"/>
            </a:lvl3pPr>
            <a:lvl4pPr marL="822960" indent="0">
              <a:buNone/>
              <a:defRPr sz="540"/>
            </a:lvl4pPr>
            <a:lvl5pPr marL="1097280" indent="0">
              <a:buNone/>
              <a:defRPr sz="540"/>
            </a:lvl5pPr>
            <a:lvl6pPr marL="1371600" indent="0">
              <a:buNone/>
              <a:defRPr sz="540"/>
            </a:lvl6pPr>
            <a:lvl7pPr marL="1645920" indent="0">
              <a:buNone/>
              <a:defRPr sz="540"/>
            </a:lvl7pPr>
            <a:lvl8pPr marL="1920240" indent="0">
              <a:buNone/>
              <a:defRPr sz="540"/>
            </a:lvl8pPr>
            <a:lvl9pPr marL="219456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104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373" y="3200400"/>
            <a:ext cx="3291840" cy="377825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75373" y="408517"/>
            <a:ext cx="3291840" cy="2743200"/>
          </a:xfrm>
        </p:spPr>
        <p:txBody>
          <a:bodyPr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373" y="3578225"/>
            <a:ext cx="3291840" cy="536575"/>
          </a:xfrm>
        </p:spPr>
        <p:txBody>
          <a:bodyPr/>
          <a:lstStyle>
            <a:lvl1pPr marL="0" indent="0">
              <a:buNone/>
              <a:defRPr sz="840"/>
            </a:lvl1pPr>
            <a:lvl2pPr marL="274320" indent="0">
              <a:buNone/>
              <a:defRPr sz="720"/>
            </a:lvl2pPr>
            <a:lvl3pPr marL="548640" indent="0">
              <a:buNone/>
              <a:defRPr sz="600"/>
            </a:lvl3pPr>
            <a:lvl4pPr marL="822960" indent="0">
              <a:buNone/>
              <a:defRPr sz="540"/>
            </a:lvl4pPr>
            <a:lvl5pPr marL="1097280" indent="0">
              <a:buNone/>
              <a:defRPr sz="540"/>
            </a:lvl5pPr>
            <a:lvl6pPr marL="1371600" indent="0">
              <a:buNone/>
              <a:defRPr sz="540"/>
            </a:lvl6pPr>
            <a:lvl7pPr marL="1645920" indent="0">
              <a:buNone/>
              <a:defRPr sz="540"/>
            </a:lvl7pPr>
            <a:lvl8pPr marL="1920240" indent="0">
              <a:buNone/>
              <a:defRPr sz="540"/>
            </a:lvl8pPr>
            <a:lvl9pPr marL="219456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656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320" y="183092"/>
            <a:ext cx="493776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" y="1066800"/>
            <a:ext cx="493776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4237567"/>
            <a:ext cx="12801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4520" y="4237567"/>
            <a:ext cx="17373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31920" y="4237567"/>
            <a:ext cx="12801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77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548640" rtl="0" eaLnBrk="1" latinLnBrk="0" hangingPunct="1"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indent="-171450" algn="l" defTabSz="5486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548640" y="1600201"/>
            <a:ext cx="987552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548640" y="6245226"/>
            <a:ext cx="256032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26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749040" y="6245226"/>
            <a:ext cx="347472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26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7863840" y="6245226"/>
            <a:ext cx="256032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26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69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lvl1pPr marL="0" lvl="0" indent="0" algn="ctr" defTabSz="8229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96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8610" lvl="0" indent="-308610" algn="l" defTabSz="822960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•"/>
        <a:defRPr sz="288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8655" lvl="1" indent="-257175" algn="l" defTabSz="822960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–"/>
        <a:defRPr sz="252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8700" lvl="2" indent="-205740" algn="l" defTabSz="822960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•"/>
        <a:defRPr sz="216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40180" lvl="3" indent="-205740" algn="l" defTabSz="822960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–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51660" lvl="4" indent="-205740" algn="l" defTabSz="822960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63140" lvl="5" indent="-205740" algn="l" defTabSz="822960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674620" lvl="6" indent="-205740" algn="l" defTabSz="822960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86100" lvl="7" indent="-205740" algn="l" defTabSz="822960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497580" lvl="8" indent="-205740" algn="l" defTabSz="822960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»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8229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62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11480" lvl="1" indent="0" algn="l" defTabSz="8229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22960" lvl="2" indent="0" algn="l" defTabSz="8229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34440" lvl="3" indent="0" algn="l" defTabSz="8229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645920" lvl="4" indent="0" algn="l" defTabSz="8229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057400" lvl="5" indent="0" algn="l" defTabSz="8229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468880" lvl="6" indent="0" algn="l" defTabSz="8229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880360" lvl="7" indent="0" algn="l" defTabSz="8229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291840" lvl="8" indent="0" algn="l" defTabSz="8229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4380" y="365126"/>
            <a:ext cx="94640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380" y="1825625"/>
            <a:ext cx="94640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380" y="6356351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4740" y="6356351"/>
            <a:ext cx="3703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9540" y="6356351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509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274639"/>
            <a:ext cx="9875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600202"/>
            <a:ext cx="987552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" y="6356353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040" y="6356353"/>
            <a:ext cx="3474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3840" y="6356353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93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822960" rtl="0" eaLnBrk="1" latinLnBrk="0" hangingPunct="1"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57175" algn="l" defTabSz="822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274639"/>
            <a:ext cx="9875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600202"/>
            <a:ext cx="987552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" y="6356353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90B67-7582-4234-8B7A-F48513EF6AAF}" type="datetimeFigureOut">
              <a:rPr lang="vi-VN" smtClean="0"/>
              <a:t>12/08/2022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040" y="6356353"/>
            <a:ext cx="3474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3840" y="6356353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E527B-09C9-48A9-91C4-685F29AEA7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3878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1097280" rtl="0" eaLnBrk="1" latinLnBrk="0" hangingPunct="1">
        <a:spcBef>
          <a:spcPct val="0"/>
        </a:spcBef>
        <a:buNone/>
        <a:defRPr sz="527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ts val="117"/>
        </a:spcBef>
        <a:buFont typeface="Arial" panose="020B0604020202020204" pitchFamily="34" charset="0"/>
        <a:buChar char="•"/>
        <a:defRPr sz="3839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ts val="117"/>
        </a:spcBef>
        <a:buFont typeface="Arial" panose="020B0604020202020204" pitchFamily="34" charset="0"/>
        <a:buChar char="–"/>
        <a:defRPr sz="3362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ts val="117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ts val="117"/>
        </a:spcBef>
        <a:buFont typeface="Arial" panose="020B0604020202020204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ts val="117"/>
        </a:spcBef>
        <a:buFont typeface="Arial" panose="020B0604020202020204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ts val="117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ts val="117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ts val="117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ts val="117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4.GIF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9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9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9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41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notesSlide" Target="../notesSlides/notesSlide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14605"/>
            <a:ext cx="11015853" cy="6858000"/>
          </a:xfrm>
          <a:prstGeom prst="rect">
            <a:avLst/>
          </a:prstGeom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D9FFDCB6-04E5-6E15-9ABA-2374583DB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4072" y="2060848"/>
            <a:ext cx="6390456" cy="146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srgbClr val="FF0000"/>
                </a:solidFill>
                <a:cs typeface="Times New Roman" panose="02020603050405020304" pitchFamily="18" charset="0"/>
              </a:rPr>
              <a:t>ÂM NHẠC LỚP 3 – CD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altLang="en-US" sz="44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35</a:t>
            </a:r>
            <a:endParaRPr kumimoji="0" lang="en-US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82879" y="5532120"/>
            <a:ext cx="4306443" cy="10309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611880" y="5532120"/>
            <a:ext cx="4034790" cy="10309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86600" y="5522595"/>
            <a:ext cx="4034790" cy="1030986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2572268-0089-DAB3-12FE-51D461AAF4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9487" y="532814"/>
            <a:ext cx="7113856" cy="485928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0224" y="5803485"/>
            <a:ext cx="4306443" cy="10309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676489" y="5803485"/>
            <a:ext cx="4034790" cy="10309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86600" y="5803485"/>
            <a:ext cx="4034790" cy="1030986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A39FE70F-B42B-08AE-321C-B46470F70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0716" y="761085"/>
            <a:ext cx="6510626" cy="54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2862" tIns="51431" rIns="102862" bIns="5143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22960">
              <a:defRPr/>
            </a:pPr>
            <a:r>
              <a:rPr lang="en-US" altLang="en-US" sz="2880" b="1" dirty="0">
                <a:solidFill>
                  <a:srgbClr val="FF0000"/>
                </a:solidFill>
                <a:cs typeface="Times New Roman" panose="02020603050405020304" pitchFamily="18" charset="0"/>
              </a:rPr>
              <a:t>BIỂU DIỄN NHẠC CỤ U-KU-LÊ-LÊ</a:t>
            </a:r>
            <a:endParaRPr lang="en-US" altLang="en-US" sz="2880" b="1" i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CẬU BÉ 6 TUỔI CHƠI UKULELE CỰC ĐỈNH">
            <a:hlinkClick r:id="" action="ppaction://media"/>
            <a:extLst>
              <a:ext uri="{FF2B5EF4-FFF2-40B4-BE49-F238E27FC236}">
                <a16:creationId xmlns:a16="http://schemas.microsoft.com/office/drawing/2014/main" id="{E3ED44F5-AA0B-DB7A-1909-F985579D8D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37671" y="1537776"/>
            <a:ext cx="7254455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3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342900"/>
            <a:ext cx="10995279" cy="6172200"/>
          </a:xfrm>
          <a:prstGeom prst="rect">
            <a:avLst/>
          </a:prstGeom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266137DD-1A73-A019-5C01-BF6D00117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0176" y="3155467"/>
            <a:ext cx="6510626" cy="54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2862" tIns="51431" rIns="102862" bIns="5143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22960">
              <a:defRPr/>
            </a:pPr>
            <a:r>
              <a:rPr lang="en-US" altLang="en-US" sz="2880" b="1" dirty="0">
                <a:solidFill>
                  <a:srgbClr val="FF0000"/>
                </a:solidFill>
                <a:cs typeface="Times New Roman" panose="02020603050405020304" pitchFamily="18" charset="0"/>
              </a:rPr>
              <a:t>NHẠC CỤ</a:t>
            </a:r>
            <a:endParaRPr lang="en-US" altLang="en-US" sz="2880" b="1" i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5120640"/>
            <a:ext cx="5715000" cy="2084451"/>
          </a:xfrm>
          <a:prstGeom prst="rect">
            <a:avLst/>
          </a:prstGeom>
        </p:spPr>
      </p:pic>
      <p:pic>
        <p:nvPicPr>
          <p:cNvPr id="2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712275" y="5166245"/>
            <a:ext cx="5260436" cy="2084447"/>
          </a:xfrm>
          <a:prstGeom prst="rect">
            <a:avLst/>
          </a:prstGeom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81F905FD-9756-315F-C046-64D0BF1B9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8008" y="620688"/>
            <a:ext cx="6510626" cy="99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2862" tIns="51431" rIns="102862" bIns="5143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22960">
              <a:defRPr/>
            </a:pPr>
            <a:r>
              <a:rPr lang="en-US" altLang="en-US" sz="2880" b="1" dirty="0">
                <a:solidFill>
                  <a:srgbClr val="FF0000"/>
                </a:solidFill>
                <a:cs typeface="Times New Roman" panose="02020603050405020304" pitchFamily="18" charset="0"/>
              </a:rPr>
              <a:t>GHI NHỚ VÀ NHẬN BIẾT ĐƯỢC CÁC NHẠC CỤ SAU</a:t>
            </a:r>
            <a:endParaRPr lang="en-US" altLang="en-US" sz="2880" b="1" i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Hình ảnh 3" descr="Ảnh có chứa âm nhạc, trống&#10;&#10;Mô tả được tạo tự động">
            <a:extLst>
              <a:ext uri="{FF2B5EF4-FFF2-40B4-BE49-F238E27FC236}">
                <a16:creationId xmlns:a16="http://schemas.microsoft.com/office/drawing/2014/main" id="{BB1DC099-D581-0F4A-662F-6F9117712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872" y="2492896"/>
            <a:ext cx="1343025" cy="1343025"/>
          </a:xfrm>
          <a:prstGeom prst="rect">
            <a:avLst/>
          </a:prstGeom>
        </p:spPr>
      </p:pic>
      <p:pic>
        <p:nvPicPr>
          <p:cNvPr id="5" name="Hình ảnh 4" descr="Ảnh có chứa tách, trong nhà&#10;&#10;Mô tả được tạo tự động">
            <a:extLst>
              <a:ext uri="{FF2B5EF4-FFF2-40B4-BE49-F238E27FC236}">
                <a16:creationId xmlns:a16="http://schemas.microsoft.com/office/drawing/2014/main" id="{F046B61E-5120-5A2A-99C3-591D3A8350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3744" y="2417089"/>
            <a:ext cx="1809750" cy="180975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26C8675A-85D1-1F0C-F317-D4A71A2DB2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0909" y="2448123"/>
            <a:ext cx="1678378" cy="1700957"/>
          </a:xfrm>
          <a:prstGeom prst="rect">
            <a:avLst/>
          </a:prstGeom>
        </p:spPr>
      </p:pic>
      <p:pic>
        <p:nvPicPr>
          <p:cNvPr id="8" name="Content Placeholder 3" descr="mặt phách">
            <a:extLst>
              <a:ext uri="{FF2B5EF4-FFF2-40B4-BE49-F238E27FC236}">
                <a16:creationId xmlns:a16="http://schemas.microsoft.com/office/drawing/2014/main" id="{DFEA5FCF-A9D6-642C-5B8B-17B41367CF9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2744" y="2858938"/>
            <a:ext cx="1488007" cy="114012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"/>
            <a:ext cx="10972800" cy="6339078"/>
          </a:xfrm>
        </p:spPr>
      </p:pic>
      <p:pic>
        <p:nvPicPr>
          <p:cNvPr id="5" name="Picture 21" descr="0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5860" y="2419318"/>
            <a:ext cx="1236002" cy="1213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6" descr="Bauernba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780" y="5813870"/>
            <a:ext cx="5349240" cy="109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4"/>
          <p:cNvSpPr txBox="1"/>
          <p:nvPr/>
        </p:nvSpPr>
        <p:spPr>
          <a:xfrm>
            <a:off x="4309262" y="1317692"/>
            <a:ext cx="590915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40" b="1" dirty="0">
                <a:solidFill>
                  <a:srgbClr val="002060"/>
                </a:solidFill>
                <a:latin typeface="Calibri"/>
              </a:rPr>
              <a:t>ÔN TẬP BÀI HÁT: </a:t>
            </a:r>
          </a:p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40" b="1" dirty="0">
                <a:solidFill>
                  <a:srgbClr val="002060"/>
                </a:solidFill>
                <a:latin typeface="Calibri"/>
              </a:rPr>
              <a:t>                  BẠN ƠI LẮNG NGHE</a:t>
            </a:r>
          </a:p>
        </p:txBody>
      </p:sp>
      <p:pic>
        <p:nvPicPr>
          <p:cNvPr id="7" name="B OI LAG NGHE B'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46970" y="539880"/>
            <a:ext cx="548640" cy="548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73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1BCB58A5-95F5-C9DF-1196-04DAE2052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031" y="888903"/>
            <a:ext cx="10128739" cy="4286251"/>
          </a:xfrm>
          <a:prstGeom prst="rect">
            <a:avLst/>
          </a:prstGeom>
        </p:spPr>
      </p:pic>
      <p:pic>
        <p:nvPicPr>
          <p:cNvPr id="11" name="B OI LAG NGHE B'dur.mp3">
            <a:hlinkClick r:id="" action="ppaction://media"/>
            <a:extLst>
              <a:ext uri="{FF2B5EF4-FFF2-40B4-BE49-F238E27FC236}">
                <a16:creationId xmlns:a16="http://schemas.microsoft.com/office/drawing/2014/main" id="{656BE8C0-1E90-302C-C43D-B96C89FAD4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67542" y="614582"/>
            <a:ext cx="731520" cy="54864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16A77A0D-EE58-844D-124B-2C41C17350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581357"/>
            <a:ext cx="5486400" cy="933743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905681EF-EE1B-748A-E61D-47E82A90A8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375618" y="5585392"/>
            <a:ext cx="5597182" cy="93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7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8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9412"/>
            <a:ext cx="11211339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63" y="399539"/>
            <a:ext cx="620078" cy="1234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947703" y="698324"/>
            <a:ext cx="7880843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822960" eaLnBrk="1" hangingPunct="1">
              <a:defRPr/>
            </a:pPr>
            <a:r>
              <a:rPr lang="en-US" sz="3600" b="1" kern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Lời</a:t>
            </a:r>
            <a:r>
              <a:rPr lang="en-US" sz="3600" b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 1 </a:t>
            </a:r>
            <a:r>
              <a:rPr lang="en-US" sz="3600" b="1" kern="0" dirty="0">
                <a:solidFill>
                  <a:srgbClr val="FF0000"/>
                </a:solidFill>
                <a:cs typeface="Times New Roman" panose="02020603050405020304" pitchFamily="18" charset="0"/>
              </a:rPr>
              <a:t>                      </a:t>
            </a:r>
          </a:p>
          <a:p>
            <a:pPr algn="l" defTabSz="822960" eaLnBrk="1" hangingPunct="1">
              <a:defRPr/>
            </a:pPr>
            <a:r>
              <a:rPr lang="en-US" sz="2880" b="1" kern="0" dirty="0">
                <a:solidFill>
                  <a:srgbClr val="FF0000"/>
                </a:solidFill>
                <a:cs typeface="Times New Roman" panose="02020603050405020304" pitchFamily="18" charset="0"/>
              </a:rPr>
              <a:t>Bạn trai:</a:t>
            </a:r>
            <a:r>
              <a:rPr lang="en-US" sz="2880" b="1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80" b="1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Hỡi</a:t>
            </a:r>
            <a:r>
              <a:rPr lang="en-US" sz="2880" b="1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80" b="1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bạn</a:t>
            </a:r>
            <a:r>
              <a:rPr lang="en-US" sz="2880" b="1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80" b="1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ơi</a:t>
            </a:r>
            <a:r>
              <a:rPr lang="en-US" sz="2880" b="1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80" b="1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cùng</a:t>
            </a:r>
            <a:r>
              <a:rPr lang="en-US" sz="2880" b="1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80" b="1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nhau</a:t>
            </a:r>
            <a:r>
              <a:rPr lang="en-US" sz="2880" b="1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80" b="1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lắng</a:t>
            </a:r>
            <a:r>
              <a:rPr lang="en-US" sz="2880" b="1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80" b="1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nghe</a:t>
            </a:r>
            <a:r>
              <a:rPr lang="en-US" sz="2880" b="1" kern="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algn="l" defTabSz="822960" eaLnBrk="1" hangingPunct="1">
              <a:defRPr/>
            </a:pPr>
            <a:r>
              <a:rPr lang="en-US" sz="2880" b="1" kern="0" dirty="0">
                <a:solidFill>
                  <a:srgbClr val="70AD47"/>
                </a:solidFill>
                <a:cs typeface="Times New Roman" panose="02020603050405020304" pitchFamily="18" charset="0"/>
              </a:rPr>
              <a:t>Bạn gái:</a:t>
            </a:r>
            <a:r>
              <a:rPr lang="en-US" sz="2880" b="1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80" b="1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Tiếng</a:t>
            </a:r>
            <a:r>
              <a:rPr lang="en-US" sz="2880" b="1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80" b="1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dòng</a:t>
            </a:r>
            <a:r>
              <a:rPr lang="en-US" sz="2880" b="1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80" b="1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suối</a:t>
            </a:r>
            <a:r>
              <a:rPr lang="en-US" sz="2880" b="1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80" b="1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ngoài</a:t>
            </a:r>
            <a:r>
              <a:rPr lang="en-US" sz="2880" b="1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80" b="1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xa</a:t>
            </a:r>
            <a:r>
              <a:rPr lang="en-US" sz="2880" b="1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80" b="1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thì</a:t>
            </a:r>
            <a:r>
              <a:rPr lang="en-US" sz="2880" b="1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80" b="1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thào</a:t>
            </a:r>
            <a:r>
              <a:rPr lang="en-US" sz="2880" b="1" kern="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algn="l" defTabSz="822960" eaLnBrk="1" hangingPunct="1">
              <a:defRPr/>
            </a:pPr>
            <a:r>
              <a:rPr lang="en-US" sz="2880" b="1" kern="0" dirty="0">
                <a:solidFill>
                  <a:srgbClr val="FF0000"/>
                </a:solidFill>
                <a:cs typeface="Times New Roman" panose="02020603050405020304" pitchFamily="18" charset="0"/>
              </a:rPr>
              <a:t>Bạn trai:</a:t>
            </a:r>
            <a:r>
              <a:rPr lang="en-US" sz="2880" b="1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80" b="1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Tiếng</a:t>
            </a:r>
            <a:r>
              <a:rPr lang="en-US" sz="2880" b="1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80" b="1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đàn</a:t>
            </a:r>
            <a:r>
              <a:rPr lang="en-US" sz="2880" b="1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80" b="1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cá</a:t>
            </a:r>
            <a:r>
              <a:rPr lang="en-US" sz="2880" b="1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80" b="1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vui</a:t>
            </a:r>
            <a:r>
              <a:rPr lang="en-US" sz="2880" b="1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80" b="1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đùa</a:t>
            </a:r>
            <a:r>
              <a:rPr lang="en-US" sz="2880" b="1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80" b="1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đáy</a:t>
            </a:r>
            <a:r>
              <a:rPr lang="en-US" sz="2880" b="1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80" b="1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cát</a:t>
            </a:r>
            <a:r>
              <a:rPr lang="en-US" sz="2880" b="1" kern="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algn="l" defTabSz="822960" eaLnBrk="1" hangingPunct="1">
              <a:defRPr/>
            </a:pPr>
            <a:r>
              <a:rPr lang="en-US" sz="2880" b="1" kern="0" dirty="0">
                <a:solidFill>
                  <a:srgbClr val="70AD47"/>
                </a:solidFill>
                <a:cs typeface="Times New Roman" panose="02020603050405020304" pitchFamily="18" charset="0"/>
              </a:rPr>
              <a:t>Bạn gái:</a:t>
            </a:r>
            <a:r>
              <a:rPr lang="en-US" sz="2880" b="1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80" b="1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Tiếng</a:t>
            </a:r>
            <a:r>
              <a:rPr lang="en-US" sz="2880" b="1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80" b="1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làn</a:t>
            </a:r>
            <a:r>
              <a:rPr lang="en-US" sz="2880" b="1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80" b="1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sóng</a:t>
            </a:r>
            <a:r>
              <a:rPr lang="en-US" sz="2880" b="1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80" b="1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trôi</a:t>
            </a:r>
            <a:r>
              <a:rPr lang="en-US" sz="2880" b="1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80" b="1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xuôi</a:t>
            </a:r>
            <a:r>
              <a:rPr lang="en-US" sz="2880" b="1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80" b="1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ào</a:t>
            </a:r>
            <a:r>
              <a:rPr lang="en-US" sz="2880" b="1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80" b="1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ào</a:t>
            </a:r>
            <a:r>
              <a:rPr lang="en-US" sz="2880" b="1" kern="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algn="l" defTabSz="822960" eaLnBrk="1" hangingPunct="1">
              <a:defRPr/>
            </a:pPr>
            <a:r>
              <a:rPr lang="en-US" sz="3600" kern="0" dirty="0">
                <a:solidFill>
                  <a:srgbClr val="000000"/>
                </a:solidFill>
                <a:cs typeface="Times New Roman" panose="02020603050405020304" pitchFamily="18" charset="0"/>
              </a:rPr>
              <a:t>  </a:t>
            </a:r>
            <a:endParaRPr lang="en-US" sz="1620" kern="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62471" y="3246796"/>
            <a:ext cx="54864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80" b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Lời</a:t>
            </a:r>
            <a:r>
              <a:rPr lang="en-US" sz="2880" b="1" dirty="0">
                <a:solidFill>
                  <a:prstClr val="black"/>
                </a:solidFill>
                <a:cs typeface="Times New Roman" panose="02020603050405020304" pitchFamily="18" charset="0"/>
              </a:rPr>
              <a:t> 2</a:t>
            </a:r>
            <a:endParaRPr lang="en-US" sz="288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880" b="1" dirty="0">
                <a:solidFill>
                  <a:srgbClr val="ED7D31">
                    <a:lumMod val="75000"/>
                  </a:srgbClr>
                </a:solidFill>
                <a:cs typeface="Times New Roman" panose="02020603050405020304" pitchFamily="18" charset="0"/>
              </a:rPr>
              <a:t>Hỡi bạn ơi dừng chân chút đi</a:t>
            </a:r>
            <a:r>
              <a:rPr lang="en-US" sz="2880" b="1" dirty="0">
                <a:solidFill>
                  <a:srgbClr val="ED7D31">
                    <a:lumMod val="75000"/>
                  </a:srgbClr>
                </a:solidFill>
                <a:cs typeface="Times New Roman" panose="02020603050405020304" pitchFamily="18" charset="0"/>
              </a:rPr>
              <a:t>.</a:t>
            </a:r>
            <a:endParaRPr lang="vi-VN" sz="2880" b="1" dirty="0">
              <a:solidFill>
                <a:srgbClr val="ED7D31">
                  <a:lumMod val="75000"/>
                </a:srgbClr>
              </a:solidFill>
              <a:cs typeface="Times New Roman" panose="02020603050405020304" pitchFamily="18" charset="0"/>
            </a:endParaRPr>
          </a:p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880" b="1" dirty="0">
                <a:solidFill>
                  <a:srgbClr val="ED7D31">
                    <a:lumMod val="75000"/>
                  </a:srgbClr>
                </a:solidFill>
                <a:cs typeface="Times New Roman" panose="02020603050405020304" pitchFamily="18" charset="0"/>
              </a:rPr>
              <a:t>Có nhìn thấy đàn chim câu xanh</a:t>
            </a:r>
            <a:r>
              <a:rPr lang="en-US" sz="2880" b="1" dirty="0">
                <a:solidFill>
                  <a:srgbClr val="ED7D31">
                    <a:lumMod val="75000"/>
                  </a:srgbClr>
                </a:solidFill>
                <a:cs typeface="Times New Roman" panose="02020603050405020304" pitchFamily="18" charset="0"/>
              </a:rPr>
              <a:t>.</a:t>
            </a:r>
            <a:endParaRPr lang="vi-VN" sz="2880" b="1" dirty="0">
              <a:solidFill>
                <a:srgbClr val="ED7D31">
                  <a:lumMod val="75000"/>
                </a:srgbClr>
              </a:solidFill>
              <a:cs typeface="Times New Roman" panose="02020603050405020304" pitchFamily="18" charset="0"/>
            </a:endParaRPr>
          </a:p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880" b="1" dirty="0">
                <a:solidFill>
                  <a:srgbClr val="ED7D31">
                    <a:lumMod val="75000"/>
                  </a:srgbClr>
                </a:solidFill>
                <a:cs typeface="Times New Roman" panose="02020603050405020304" pitchFamily="18" charset="0"/>
              </a:rPr>
              <a:t>Cánh gọi nắng bay về rẫy lúa</a:t>
            </a:r>
            <a:r>
              <a:rPr lang="en-US" sz="2880" b="1" dirty="0">
                <a:solidFill>
                  <a:srgbClr val="ED7D31">
                    <a:lumMod val="75000"/>
                  </a:srgbClr>
                </a:solidFill>
                <a:cs typeface="Times New Roman" panose="02020603050405020304" pitchFamily="18" charset="0"/>
              </a:rPr>
              <a:t>.</a:t>
            </a:r>
            <a:endParaRPr lang="vi-VN" sz="2880" b="1" dirty="0">
              <a:solidFill>
                <a:srgbClr val="ED7D31">
                  <a:lumMod val="75000"/>
                </a:srgbClr>
              </a:solidFill>
              <a:cs typeface="Times New Roman" panose="02020603050405020304" pitchFamily="18" charset="0"/>
            </a:endParaRPr>
          </a:p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880" b="1" dirty="0">
                <a:solidFill>
                  <a:srgbClr val="ED7D31">
                    <a:lumMod val="75000"/>
                  </a:srgbClr>
                </a:solidFill>
                <a:cs typeface="Times New Roman" panose="02020603050405020304" pitchFamily="18" charset="0"/>
              </a:rPr>
              <a:t>Lúa mừng nắng lúa reo rì rào</a:t>
            </a:r>
            <a:r>
              <a:rPr lang="en-US" sz="2880" b="1" dirty="0">
                <a:solidFill>
                  <a:srgbClr val="ED7D31">
                    <a:lumMod val="75000"/>
                  </a:srgbClr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6"/>
          <p:cNvSpPr/>
          <p:nvPr/>
        </p:nvSpPr>
        <p:spPr>
          <a:xfrm>
            <a:off x="2973406" y="399425"/>
            <a:ext cx="81742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cs typeface="Times New Roman" panose="02020603050405020304" pitchFamily="18" charset="0"/>
              </a:rPr>
              <a:t>Hát </a:t>
            </a:r>
            <a:r>
              <a:rPr lang="en-US" sz="3600" b="1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cs typeface="Times New Roman" panose="02020603050405020304" pitchFamily="18" charset="0"/>
              </a:rPr>
              <a:t>nối tiếp - hòa giọng</a:t>
            </a:r>
          </a:p>
        </p:txBody>
      </p:sp>
      <p:sp>
        <p:nvSpPr>
          <p:cNvPr id="5" name="Rectangles 4"/>
          <p:cNvSpPr/>
          <p:nvPr/>
        </p:nvSpPr>
        <p:spPr>
          <a:xfrm>
            <a:off x="3885071" y="3138678"/>
            <a:ext cx="3201518" cy="5909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defTabSz="82296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GB" sz="3240" b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cs typeface="Times New Roman" panose="02020603050405020304" pitchFamily="18" charset="0"/>
              </a:rPr>
              <a:t>Cả lớp hòa giọng</a:t>
            </a:r>
          </a:p>
        </p:txBody>
      </p:sp>
      <p:pic>
        <p:nvPicPr>
          <p:cNvPr id="6" name="B OI LAG NGHE B'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62657" y="259251"/>
            <a:ext cx="548640" cy="548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73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  <p:bldP spid="10" grpId="1"/>
      <p:bldP spid="2" grpId="0"/>
      <p:bldP spid="2" grpId="1"/>
      <p:bldP spid="3" grpId="0"/>
      <p:bldP spid="3" grpId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1BCB58A5-95F5-C9DF-1196-04DAE2052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031" y="888903"/>
            <a:ext cx="10128739" cy="4286251"/>
          </a:xfrm>
          <a:prstGeom prst="rect">
            <a:avLst/>
          </a:prstGeom>
        </p:spPr>
      </p:pic>
      <p:pic>
        <p:nvPicPr>
          <p:cNvPr id="11" name="B OI LAG NGHE B'dur.mp3">
            <a:hlinkClick r:id="" action="ppaction://media"/>
            <a:extLst>
              <a:ext uri="{FF2B5EF4-FFF2-40B4-BE49-F238E27FC236}">
                <a16:creationId xmlns:a16="http://schemas.microsoft.com/office/drawing/2014/main" id="{656BE8C0-1E90-302C-C43D-B96C89FAD4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67542" y="614582"/>
            <a:ext cx="731520" cy="54864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16A77A0D-EE58-844D-124B-2C41C17350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581357"/>
            <a:ext cx="5486400" cy="933743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905681EF-EE1B-748A-E61D-47E82A90A8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375618" y="5585392"/>
            <a:ext cx="5597182" cy="933743"/>
          </a:xfrm>
          <a:prstGeom prst="rect">
            <a:avLst/>
          </a:prstGeom>
        </p:spPr>
      </p:pic>
      <p:pic>
        <p:nvPicPr>
          <p:cNvPr id="3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6F63E098-4BE6-8DB9-D0A3-87B1CC2D8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1598188" y="2602391"/>
            <a:ext cx="234560" cy="18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0CA59D8F-93FB-C579-3C62-554BDEBE9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4000608" y="2614667"/>
            <a:ext cx="234560" cy="18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3C5C3CB3-DED5-4A69-13E1-8B97B466F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6443176" y="2602391"/>
            <a:ext cx="234560" cy="18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BBD0A088-518A-41A8-44D7-20E85093D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8364719" y="2602391"/>
            <a:ext cx="234560" cy="18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DED9370B-83D4-BB9F-7698-ADCAC50FB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1303730" y="3425264"/>
            <a:ext cx="234560" cy="18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78762413-83AE-8E14-F3C8-DA727CD27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3599966" y="3473169"/>
            <a:ext cx="234560" cy="18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9A8BC382-88E9-F696-2DE8-ABC7C4CDB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6500934" y="3473169"/>
            <a:ext cx="234560" cy="18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90AB0F50-441F-9058-5F64-9F366702F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8364718" y="3425264"/>
            <a:ext cx="234560" cy="18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0DC246A9-CE5C-6562-0F45-030985072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1347846" y="4271710"/>
            <a:ext cx="234560" cy="18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B4330576-2C29-242A-9950-5219A46DF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3907239" y="4271709"/>
            <a:ext cx="234560" cy="18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9C788F4A-3D6C-1FCE-D336-93D8E97D5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6433619" y="4288227"/>
            <a:ext cx="234560" cy="18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744A60EC-113F-0459-470D-3E2A2A3F7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8364720" y="4289641"/>
            <a:ext cx="234560" cy="18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8DD0A203-DD88-0141-E35F-D5812EE66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1200618" y="5230936"/>
            <a:ext cx="234560" cy="18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95C422A7-C872-5222-08A5-EEC59FB9D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3799603" y="5368139"/>
            <a:ext cx="234560" cy="18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97F9A3B2-6233-4420-7566-B87693CC9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6473683" y="5288454"/>
            <a:ext cx="234560" cy="18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Desktop\hinh nen dep pp\AH NHAC CU\THAH PHAC.png">
            <a:extLst>
              <a:ext uri="{FF2B5EF4-FFF2-40B4-BE49-F238E27FC236}">
                <a16:creationId xmlns:a16="http://schemas.microsoft.com/office/drawing/2014/main" id="{8C150197-6D55-ACF8-DAC6-718C1674C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0000">
            <a:off x="8364717" y="5265347"/>
            <a:ext cx="234560" cy="18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8">
            <a:extLst>
              <a:ext uri="{FF2B5EF4-FFF2-40B4-BE49-F238E27FC236}">
                <a16:creationId xmlns:a16="http://schemas.microsoft.com/office/drawing/2014/main" id="{F4303F91-7644-D8F5-6BC8-E39A7B81F3DD}"/>
              </a:ext>
            </a:extLst>
          </p:cNvPr>
          <p:cNvSpPr txBox="1"/>
          <p:nvPr/>
        </p:nvSpPr>
        <p:spPr>
          <a:xfrm>
            <a:off x="1796269" y="511002"/>
            <a:ext cx="703376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80" b="1" dirty="0">
                <a:solidFill>
                  <a:srgbClr val="FF0000"/>
                </a:solidFill>
                <a:cs typeface="Times New Roman" panose="02020603050405020304" pitchFamily="18" charset="0"/>
              </a:rPr>
              <a:t>HÁT KẾT HỢP GÕ ĐỆM THEO PHÁCH</a:t>
            </a:r>
          </a:p>
        </p:txBody>
      </p:sp>
    </p:spTree>
    <p:extLst>
      <p:ext uri="{BB962C8B-B14F-4D97-AF65-F5344CB8AC3E}">
        <p14:creationId xmlns:p14="http://schemas.microsoft.com/office/powerpoint/2010/main" val="274727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8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1BCB58A5-95F5-C9DF-1196-04DAE2052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031" y="888903"/>
            <a:ext cx="10128739" cy="4286251"/>
          </a:xfrm>
          <a:prstGeom prst="rect">
            <a:avLst/>
          </a:prstGeom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FAEC2964-3E0C-1DDC-8C34-DFC44019AAEB}"/>
              </a:ext>
            </a:extLst>
          </p:cNvPr>
          <p:cNvSpPr txBox="1"/>
          <p:nvPr/>
        </p:nvSpPr>
        <p:spPr>
          <a:xfrm>
            <a:off x="286370" y="362605"/>
            <a:ext cx="619347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80" b="1" dirty="0">
                <a:solidFill>
                  <a:srgbClr val="FF0000"/>
                </a:solidFill>
                <a:cs typeface="Times New Roman" panose="02020603050405020304" pitchFamily="18" charset="0"/>
              </a:rPr>
              <a:t>HÁT KẾT HỢP VẬN ĐỘNG</a:t>
            </a:r>
          </a:p>
        </p:txBody>
      </p:sp>
      <p:pic>
        <p:nvPicPr>
          <p:cNvPr id="11" name="B OI LAG NGHE B'dur.mp3">
            <a:hlinkClick r:id="" action="ppaction://media"/>
            <a:extLst>
              <a:ext uri="{FF2B5EF4-FFF2-40B4-BE49-F238E27FC236}">
                <a16:creationId xmlns:a16="http://schemas.microsoft.com/office/drawing/2014/main" id="{656BE8C0-1E90-302C-C43D-B96C89FAD4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67542" y="614582"/>
            <a:ext cx="731520" cy="54864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16A77A0D-EE58-844D-124B-2C41C17350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581357"/>
            <a:ext cx="5486400" cy="933743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905681EF-EE1B-748A-E61D-47E82A90A8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375618" y="5585392"/>
            <a:ext cx="5597182" cy="93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32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738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55" name="Group 34"/>
          <p:cNvGrpSpPr/>
          <p:nvPr/>
        </p:nvGrpSpPr>
        <p:grpSpPr bwMode="auto">
          <a:xfrm>
            <a:off x="-133731" y="6264357"/>
            <a:ext cx="11240262" cy="593643"/>
            <a:chOff x="0" y="4094"/>
            <a:chExt cx="5511" cy="226"/>
          </a:xfrm>
        </p:grpSpPr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algn="l" defTabSz="82296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62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algn="l" defTabSz="82296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62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6" name="Rectangle 1"/>
          <p:cNvSpPr/>
          <p:nvPr/>
        </p:nvSpPr>
        <p:spPr>
          <a:xfrm>
            <a:off x="2179834" y="2618995"/>
            <a:ext cx="4891084" cy="1404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2296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vi-VN" sz="3362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cs typeface="Times New Roman" panose="02020603050405020304" pitchFamily="18" charset="0"/>
              </a:rPr>
              <a:t>Ôn tập bài hát</a:t>
            </a:r>
          </a:p>
          <a:p>
            <a:pPr defTabSz="82296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vi-VN" sz="3362" b="1" dirty="0">
                <a:solidFill>
                  <a:prstClr val="white"/>
                </a:solidFill>
                <a:cs typeface="Times New Roman" panose="02020603050405020304" pitchFamily="18" charset="0"/>
              </a:rPr>
              <a:t>“Tiếng hát bạn bè mình” </a:t>
            </a:r>
          </a:p>
          <a:p>
            <a:pPr defTabSz="82296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vi-VN" b="1" i="1" dirty="0">
                <a:solidFill>
                  <a:srgbClr val="FFFF00"/>
                </a:solidFill>
                <a:cs typeface="Times New Roman" panose="02020603050405020304" pitchFamily="18" charset="0"/>
              </a:rPr>
              <a:t>Nhạc và lời: Lê Hoàng Minh</a:t>
            </a:r>
          </a:p>
        </p:txBody>
      </p:sp>
      <p:pic>
        <p:nvPicPr>
          <p:cNvPr id="3" name="Content Placeholder 1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79" l="0" r="100000">
                        <a14:foregroundMark x1="20000" y1="52434" x2="20000" y2="52434"/>
                        <a14:foregroundMark x1="20000" y1="46903" x2="20000" y2="46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3450" y="500634"/>
            <a:ext cx="931545" cy="88639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320040"/>
            <a:ext cx="10941558" cy="6195060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7E950998-8AAD-9FF0-4507-CF592061D404}"/>
              </a:ext>
            </a:extLst>
          </p:cNvPr>
          <p:cNvSpPr txBox="1"/>
          <p:nvPr/>
        </p:nvSpPr>
        <p:spPr>
          <a:xfrm>
            <a:off x="3326160" y="2420888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571" y="342900"/>
            <a:ext cx="10973372" cy="6264783"/>
          </a:xfrm>
          <a:prstGeom prst="rect">
            <a:avLst/>
          </a:prstGeom>
          <a:ln>
            <a:solidFill>
              <a:srgbClr val="7030A0"/>
            </a:solidFill>
          </a:ln>
        </p:spPr>
      </p:pic>
      <p:grpSp>
        <p:nvGrpSpPr>
          <p:cNvPr id="10255" name="Group 34"/>
          <p:cNvGrpSpPr/>
          <p:nvPr/>
        </p:nvGrpSpPr>
        <p:grpSpPr bwMode="auto">
          <a:xfrm>
            <a:off x="-103441" y="6233496"/>
            <a:ext cx="11240262" cy="593643"/>
            <a:chOff x="0" y="4094"/>
            <a:chExt cx="5511" cy="226"/>
          </a:xfrm>
        </p:grpSpPr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algn="l" defTabSz="82296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62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algn="l" defTabSz="82296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620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pic>
        <p:nvPicPr>
          <p:cNvPr id="3075" name="Picture 3" descr="C:\Users\Administrator\Desktop\ban hac c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4F4F4">
                  <a:alpha val="100000"/>
                </a:srgbClr>
              </a:clrFrom>
              <a:clrTo>
                <a:srgbClr val="F4F4F4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799" y="1310450"/>
            <a:ext cx="7790688" cy="459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/>
          <p:nvPr/>
        </p:nvSpPr>
        <p:spPr>
          <a:xfrm>
            <a:off x="6104430" y="982612"/>
            <a:ext cx="350929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60" b="1" i="1" dirty="0" err="1">
                <a:solidFill>
                  <a:srgbClr val="C0504D"/>
                </a:solidFill>
                <a:cs typeface="Times New Roman" panose="02020603050405020304" pitchFamily="18" charset="0"/>
              </a:rPr>
              <a:t>Nhạc</a:t>
            </a:r>
            <a:r>
              <a:rPr lang="en-US" sz="2160" b="1" i="1" dirty="0">
                <a:solidFill>
                  <a:srgbClr val="C0504D"/>
                </a:solidFill>
                <a:cs typeface="Times New Roman" panose="02020603050405020304" pitchFamily="18" charset="0"/>
              </a:rPr>
              <a:t> </a:t>
            </a:r>
            <a:r>
              <a:rPr lang="en-US" sz="2160" b="1" i="1" dirty="0" err="1">
                <a:solidFill>
                  <a:srgbClr val="C0504D"/>
                </a:solidFill>
                <a:cs typeface="Times New Roman" panose="02020603050405020304" pitchFamily="18" charset="0"/>
              </a:rPr>
              <a:t>và</a:t>
            </a:r>
            <a:r>
              <a:rPr lang="en-US" sz="2160" b="1" i="1" dirty="0">
                <a:solidFill>
                  <a:srgbClr val="C0504D"/>
                </a:solidFill>
                <a:cs typeface="Times New Roman" panose="02020603050405020304" pitchFamily="18" charset="0"/>
              </a:rPr>
              <a:t> </a:t>
            </a:r>
            <a:r>
              <a:rPr lang="en-US" sz="2160" b="1" i="1" dirty="0" err="1">
                <a:solidFill>
                  <a:srgbClr val="C0504D"/>
                </a:solidFill>
                <a:cs typeface="Times New Roman" panose="02020603050405020304" pitchFamily="18" charset="0"/>
              </a:rPr>
              <a:t>lời</a:t>
            </a:r>
            <a:r>
              <a:rPr lang="en-US" sz="2160" b="1" i="1" dirty="0">
                <a:solidFill>
                  <a:srgbClr val="C0504D"/>
                </a:solidFill>
                <a:cs typeface="Times New Roman" panose="02020603050405020304" pitchFamily="18" charset="0"/>
              </a:rPr>
              <a:t>: </a:t>
            </a:r>
            <a:r>
              <a:rPr lang="en-US" sz="2160" b="1" i="1" dirty="0" err="1">
                <a:solidFill>
                  <a:srgbClr val="C0504D"/>
                </a:solidFill>
                <a:cs typeface="Times New Roman" panose="02020603050405020304" pitchFamily="18" charset="0"/>
              </a:rPr>
              <a:t>Lê</a:t>
            </a:r>
            <a:r>
              <a:rPr lang="en-US" sz="2160" b="1" i="1" dirty="0">
                <a:solidFill>
                  <a:srgbClr val="C0504D"/>
                </a:solidFill>
                <a:cs typeface="Times New Roman" panose="02020603050405020304" pitchFamily="18" charset="0"/>
              </a:rPr>
              <a:t> </a:t>
            </a:r>
            <a:r>
              <a:rPr lang="en-US" sz="2160" b="1" i="1" dirty="0" err="1">
                <a:solidFill>
                  <a:srgbClr val="C0504D"/>
                </a:solidFill>
                <a:cs typeface="Times New Roman" panose="02020603050405020304" pitchFamily="18" charset="0"/>
              </a:rPr>
              <a:t>Hoàng</a:t>
            </a:r>
            <a:r>
              <a:rPr lang="en-US" sz="2160" b="1" i="1" dirty="0">
                <a:solidFill>
                  <a:srgbClr val="C0504D"/>
                </a:solidFill>
                <a:cs typeface="Times New Roman" panose="02020603050405020304" pitchFamily="18" charset="0"/>
              </a:rPr>
              <a:t> Minh</a:t>
            </a:r>
          </a:p>
        </p:txBody>
      </p:sp>
      <p:sp>
        <p:nvSpPr>
          <p:cNvPr id="7" name="Rectangles 6"/>
          <p:cNvSpPr/>
          <p:nvPr/>
        </p:nvSpPr>
        <p:spPr>
          <a:xfrm>
            <a:off x="-31505" y="342901"/>
            <a:ext cx="3889206" cy="978729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defTabSz="82296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altLang="en-US" sz="2880" b="1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HÁT KẾT HỢP </a:t>
            </a:r>
          </a:p>
          <a:p>
            <a:pPr defTabSz="82296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vi-VN" sz="2880" b="1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GÕ</a:t>
            </a:r>
            <a:r>
              <a:rPr lang="vi-VN" altLang="en-US" sz="2880" b="1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ĐỆM</a:t>
            </a:r>
            <a:r>
              <a:rPr lang="en-US" altLang="vi-VN" sz="2880" b="1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THEO NHỊP</a:t>
            </a:r>
          </a:p>
        </p:txBody>
      </p:sp>
      <p:sp>
        <p:nvSpPr>
          <p:cNvPr id="14" name="Rectangle 1"/>
          <p:cNvSpPr/>
          <p:nvPr/>
        </p:nvSpPr>
        <p:spPr>
          <a:xfrm>
            <a:off x="4043874" y="382716"/>
            <a:ext cx="5498621" cy="609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362" b="1" dirty="0">
                <a:solidFill>
                  <a:srgbClr val="002060"/>
                </a:solidFill>
                <a:latin typeface="Arial"/>
              </a:rPr>
              <a:t>TIẾNG HÁT BẠN BÈ MÌNH</a:t>
            </a:r>
            <a:endParaRPr lang="en-US" sz="3362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15" name="Content Placeholder 3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30627" y="1911096"/>
            <a:ext cx="481203" cy="314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Content Placeholder 3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65330" y="1965960"/>
            <a:ext cx="481203" cy="314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Content Placeholder 3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44047" y="1965960"/>
            <a:ext cx="481203" cy="314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Content Placeholder 3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48915" y="2618613"/>
            <a:ext cx="481203" cy="314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Content Placeholder 3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64449" y="1911096"/>
            <a:ext cx="481203" cy="314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Content Placeholder 3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67144" y="2618613"/>
            <a:ext cx="481203" cy="314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Content Placeholder 3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24691" y="2618613"/>
            <a:ext cx="481203" cy="314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Content Placeholder 3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22221" y="2513457"/>
            <a:ext cx="481203" cy="314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Content Placeholder 3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1478" y="3887343"/>
            <a:ext cx="481203" cy="314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Content Placeholder 3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53278" y="3887343"/>
            <a:ext cx="481203" cy="314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Content Placeholder 3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25984" y="3887343"/>
            <a:ext cx="481203" cy="314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Content Placeholder 3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02765" y="3887343"/>
            <a:ext cx="481203" cy="314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Content Placeholder 3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2928" y="4722876"/>
            <a:ext cx="481203" cy="314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Content Placeholder 3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94414" y="4722876"/>
            <a:ext cx="481203" cy="314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Content Placeholder 3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79642" y="4722876"/>
            <a:ext cx="481203" cy="314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Content Placeholder 3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22221" y="4722876"/>
            <a:ext cx="481203" cy="314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Content Placeholder 3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61438" y="5825871"/>
            <a:ext cx="481203" cy="314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Content Placeholder 3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88565" y="5844159"/>
            <a:ext cx="481203" cy="314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Content Placeholder 3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23351" y="5875592"/>
            <a:ext cx="481203" cy="314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" name="Content Placeholder 3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56411" y="5904167"/>
            <a:ext cx="481203" cy="314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Content Placeholder 3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98886" y="5844159"/>
            <a:ext cx="481203" cy="314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" name="Content Placeholder 3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16690" y="5888736"/>
            <a:ext cx="481203" cy="314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" name="Content Placeholder 3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61454" y="5870448"/>
            <a:ext cx="481203" cy="314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TIEG HAT BB M A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43049" y="435793"/>
            <a:ext cx="731520" cy="731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2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7" grpId="0"/>
      <p:bldP spid="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TIEG HAT BB M A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47187" y="5895904"/>
            <a:ext cx="731520" cy="73152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60579" y="343472"/>
            <a:ext cx="10972800" cy="5908739"/>
          </a:xfrm>
          <a:prstGeom prst="rect">
            <a:avLst/>
          </a:prstGeom>
        </p:spPr>
      </p:pic>
      <p:sp>
        <p:nvSpPr>
          <p:cNvPr id="8" name="Rectangle 3"/>
          <p:cNvSpPr/>
          <p:nvPr/>
        </p:nvSpPr>
        <p:spPr>
          <a:xfrm>
            <a:off x="197903" y="1460754"/>
            <a:ext cx="922047" cy="27376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2296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altLang="en-US" sz="2160" b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</a:p>
          <a:p>
            <a:pPr defTabSz="82296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altLang="en-US" sz="2160" b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KẾT</a:t>
            </a:r>
          </a:p>
          <a:p>
            <a:pPr defTabSz="82296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altLang="en-US" sz="2160" b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HỢP </a:t>
            </a:r>
          </a:p>
          <a:p>
            <a:pPr defTabSz="82296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altLang="en-US" sz="2160" b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BỘ </a:t>
            </a:r>
          </a:p>
          <a:p>
            <a:pPr defTabSz="82296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altLang="en-US" sz="2160" b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GÕ </a:t>
            </a:r>
          </a:p>
          <a:p>
            <a:pPr defTabSz="82296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altLang="en-US" sz="2160" b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CƠ </a:t>
            </a:r>
          </a:p>
          <a:p>
            <a:pPr defTabSz="82296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altLang="en-US" sz="2160" b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8" grpId="0"/>
      <p:bldP spid="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Nipic_13723671_20140726123732466000.wmv">
            <a:hlinkClick r:id="" action="ppaction://medi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6842"/>
            <a:ext cx="54863" cy="619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202836" y="503212"/>
            <a:ext cx="6567130" cy="1864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839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Hát</a:t>
            </a:r>
            <a:r>
              <a:rPr lang="en-US" sz="3839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839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kết</a:t>
            </a:r>
            <a:r>
              <a:rPr lang="en-US" sz="3839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839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hợp</a:t>
            </a:r>
            <a:r>
              <a:rPr lang="en-US" sz="3839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839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vận</a:t>
            </a:r>
            <a:r>
              <a:rPr lang="en-US" sz="3839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839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động</a:t>
            </a:r>
            <a:r>
              <a:rPr lang="en-US" sz="3839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839" b="1" dirty="0" err="1">
                <a:solidFill>
                  <a:srgbClr val="00B0F0"/>
                </a:solidFill>
                <a:cs typeface="Times New Roman" panose="02020603050405020304" pitchFamily="18" charset="0"/>
              </a:rPr>
              <a:t>phụ</a:t>
            </a:r>
            <a:r>
              <a:rPr lang="en-US" sz="3839" b="1" dirty="0">
                <a:solidFill>
                  <a:srgbClr val="00B0F0"/>
                </a:solidFill>
                <a:cs typeface="Times New Roman" panose="02020603050405020304" pitchFamily="18" charset="0"/>
              </a:rPr>
              <a:t> </a:t>
            </a:r>
            <a:r>
              <a:rPr lang="en-US" sz="3839" b="1" dirty="0" err="1">
                <a:solidFill>
                  <a:srgbClr val="00B0F0"/>
                </a:solidFill>
                <a:cs typeface="Times New Roman" panose="02020603050405020304" pitchFamily="18" charset="0"/>
              </a:rPr>
              <a:t>họa</a:t>
            </a:r>
            <a:endParaRPr lang="en-US" sz="3839" b="1" dirty="0">
              <a:solidFill>
                <a:srgbClr val="00B0F0"/>
              </a:solidFill>
              <a:cs typeface="Times New Roman" panose="02020603050405020304" pitchFamily="18" charset="0"/>
            </a:endParaRPr>
          </a:p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839" i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defTabSz="82296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839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VAN DOG TIEG HAT BB 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6050" y="1499616"/>
            <a:ext cx="10346436" cy="4435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CC51F2F5-9359-9D0D-F963-68B164505883}"/>
              </a:ext>
            </a:extLst>
          </p:cNvPr>
          <p:cNvSpPr txBox="1"/>
          <p:nvPr/>
        </p:nvSpPr>
        <p:spPr>
          <a:xfrm>
            <a:off x="85800" y="476672"/>
            <a:ext cx="9577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35: ÔN TẬP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D734BC-07A2-1E04-09A8-A973EE7C8C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4077" y="4509120"/>
            <a:ext cx="6168549" cy="240792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0285ACE0-FB32-0879-4A63-01209CD3AA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120679" y="4509120"/>
            <a:ext cx="4852121" cy="240792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8175484-F0C2-37B6-61C1-2B97C875B902}"/>
              </a:ext>
            </a:extLst>
          </p:cNvPr>
          <p:cNvSpPr txBox="1"/>
          <p:nvPr/>
        </p:nvSpPr>
        <p:spPr>
          <a:xfrm>
            <a:off x="1958008" y="1340768"/>
            <a:ext cx="6768752" cy="1227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THƯỞNG THỨC ÂM NHẠC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NHẠC CỤ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ÔN BÀI: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 ƠI LẮNG NGHE, TIẾNG HÁT BẠN BÈ MÌNH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63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O RE MI FA SOL">
            <a:hlinkClick r:id="" action="ppaction://media"/>
            <a:extLst>
              <a:ext uri="{FF2B5EF4-FFF2-40B4-BE49-F238E27FC236}">
                <a16:creationId xmlns:a16="http://schemas.microsoft.com/office/drawing/2014/main" id="{FABCB3D5-8E20-0D05-7304-3172FC1D91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42900"/>
            <a:ext cx="10972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49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CC51F2F5-9359-9D0D-F963-68B164505883}"/>
              </a:ext>
            </a:extLst>
          </p:cNvPr>
          <p:cNvSpPr txBox="1"/>
          <p:nvPr/>
        </p:nvSpPr>
        <p:spPr>
          <a:xfrm>
            <a:off x="85800" y="476672"/>
            <a:ext cx="9577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35: ÔN TẬP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D734BC-07A2-1E04-09A8-A973EE7C8C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4077" y="4509120"/>
            <a:ext cx="6168549" cy="240792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0285ACE0-FB32-0879-4A63-01209CD3AA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120679" y="4509120"/>
            <a:ext cx="4852121" cy="240792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8175484-F0C2-37B6-61C1-2B97C875B902}"/>
              </a:ext>
            </a:extLst>
          </p:cNvPr>
          <p:cNvSpPr txBox="1"/>
          <p:nvPr/>
        </p:nvSpPr>
        <p:spPr>
          <a:xfrm>
            <a:off x="1958008" y="1340768"/>
            <a:ext cx="6768752" cy="1227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ct val="115000"/>
              </a:lnSpc>
              <a:spcAft>
                <a:spcPts val="800"/>
              </a:spcAft>
            </a:pPr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THƯỞNG THỨC ÂM NHẠC</a:t>
            </a:r>
            <a:endParaRPr lang="vi-VN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fontAlgn="base">
              <a:lnSpc>
                <a:spcPct val="115000"/>
              </a:lnSpc>
              <a:spcAft>
                <a:spcPts val="800"/>
              </a:spcAft>
            </a:pPr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NHẠC CỤ</a:t>
            </a:r>
            <a:endParaRPr lang="vi-VN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fontAlgn="base">
              <a:lnSpc>
                <a:spcPct val="115000"/>
              </a:lnSpc>
              <a:spcAft>
                <a:spcPts val="800"/>
              </a:spcAft>
            </a:pPr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ÔN BÀI: 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 ƠI LẮNG NGHE, TIẾNG HÁT BẠN BÈ MÌNH</a:t>
            </a:r>
            <a:endParaRPr lang="vi-VN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0212F76F-2CFD-DF18-CD90-9D742862F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936" y="1384855"/>
            <a:ext cx="8129462" cy="4003708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97097BD5-0AF7-A3AE-4B27-AD8D9E113A8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8592" y="3198510"/>
            <a:ext cx="3024378" cy="3214688"/>
          </a:xfrm>
          <a:prstGeom prst="rect">
            <a:avLst/>
          </a:prstGeom>
        </p:spPr>
      </p:pic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D2BA6D59-0893-4E7B-4816-E29A3393EBA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 flipH="1" flipV="1">
            <a:off x="6896291" y="342329"/>
            <a:ext cx="4076510" cy="1623632"/>
          </a:xfrm>
          <a:prstGeom prst="rect">
            <a:avLst/>
          </a:prstGeom>
        </p:spPr>
      </p:pic>
      <p:grpSp>
        <p:nvGrpSpPr>
          <p:cNvPr id="10" name="Group 34">
            <a:extLst>
              <a:ext uri="{FF2B5EF4-FFF2-40B4-BE49-F238E27FC236}">
                <a16:creationId xmlns:a16="http://schemas.microsoft.com/office/drawing/2014/main" id="{A1851FDE-047A-47F8-DC6E-0A6F2FB36B94}"/>
              </a:ext>
            </a:extLst>
          </p:cNvPr>
          <p:cNvGrpSpPr/>
          <p:nvPr/>
        </p:nvGrpSpPr>
        <p:grpSpPr bwMode="auto">
          <a:xfrm>
            <a:off x="0" y="5942232"/>
            <a:ext cx="11240262" cy="881271"/>
            <a:chOff x="0" y="4003"/>
            <a:chExt cx="5511" cy="317"/>
          </a:xfrm>
        </p:grpSpPr>
        <p:sp>
          <p:nvSpPr>
            <p:cNvPr id="12" name="Freeform 35">
              <a:extLst>
                <a:ext uri="{FF2B5EF4-FFF2-40B4-BE49-F238E27FC236}">
                  <a16:creationId xmlns:a16="http://schemas.microsoft.com/office/drawing/2014/main" id="{A07444EC-E262-AFBE-8918-812A5D3238C6}"/>
                </a:ext>
              </a:extLst>
            </p:cNvPr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algn="l" defTabSz="82296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62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" name="Freeform 36">
              <a:extLst>
                <a:ext uri="{FF2B5EF4-FFF2-40B4-BE49-F238E27FC236}">
                  <a16:creationId xmlns:a16="http://schemas.microsoft.com/office/drawing/2014/main" id="{DA884BA5-2098-30BC-3BE9-D9BAF6240B1C}"/>
                </a:ext>
              </a:extLst>
            </p:cNvPr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algn="l" defTabSz="82296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62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" name="Freeform 37">
              <a:extLst>
                <a:ext uri="{FF2B5EF4-FFF2-40B4-BE49-F238E27FC236}">
                  <a16:creationId xmlns:a16="http://schemas.microsoft.com/office/drawing/2014/main" id="{F01F08AF-C80A-46BD-52E8-3B8A2B19A73A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algn="l" defTabSz="82296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620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17" name="Group 38">
              <a:extLst>
                <a:ext uri="{FF2B5EF4-FFF2-40B4-BE49-F238E27FC236}">
                  <a16:creationId xmlns:a16="http://schemas.microsoft.com/office/drawing/2014/main" id="{F8173474-EBC1-6D82-A5A4-9659810365AA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2076" name="Freeform 39">
                <a:extLst>
                  <a:ext uri="{FF2B5EF4-FFF2-40B4-BE49-F238E27FC236}">
                    <a16:creationId xmlns:a16="http://schemas.microsoft.com/office/drawing/2014/main" id="{C594C7D6-3AEC-2437-9782-A57FAE177B40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77" name="Freeform 40">
                <a:extLst>
                  <a:ext uri="{FF2B5EF4-FFF2-40B4-BE49-F238E27FC236}">
                    <a16:creationId xmlns:a16="http://schemas.microsoft.com/office/drawing/2014/main" id="{6176F6FD-A9B3-990B-134F-D938BC8F0028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78" name="Freeform 41">
                <a:extLst>
                  <a:ext uri="{FF2B5EF4-FFF2-40B4-BE49-F238E27FC236}">
                    <a16:creationId xmlns:a16="http://schemas.microsoft.com/office/drawing/2014/main" id="{D86BD51E-1800-76AE-A993-84867665F915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79" name="Freeform 42">
                <a:extLst>
                  <a:ext uri="{FF2B5EF4-FFF2-40B4-BE49-F238E27FC236}">
                    <a16:creationId xmlns:a16="http://schemas.microsoft.com/office/drawing/2014/main" id="{D27C8D17-76F4-68A1-D5A9-E48A957C0BE1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80" name="Freeform 43">
                <a:extLst>
                  <a:ext uri="{FF2B5EF4-FFF2-40B4-BE49-F238E27FC236}">
                    <a16:creationId xmlns:a16="http://schemas.microsoft.com/office/drawing/2014/main" id="{CDE5982C-A630-2D54-9DD7-1E6FAEF08EE2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81" name="Freeform 44">
                <a:extLst>
                  <a:ext uri="{FF2B5EF4-FFF2-40B4-BE49-F238E27FC236}">
                    <a16:creationId xmlns:a16="http://schemas.microsoft.com/office/drawing/2014/main" id="{C7458D5D-1485-7C10-0148-3B8EAD45E697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82" name="Freeform 45">
                <a:extLst>
                  <a:ext uri="{FF2B5EF4-FFF2-40B4-BE49-F238E27FC236}">
                    <a16:creationId xmlns:a16="http://schemas.microsoft.com/office/drawing/2014/main" id="{562DF4B7-D53F-6E84-07E3-5A2CD217FFD8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83" name="Freeform 46">
                <a:extLst>
                  <a:ext uri="{FF2B5EF4-FFF2-40B4-BE49-F238E27FC236}">
                    <a16:creationId xmlns:a16="http://schemas.microsoft.com/office/drawing/2014/main" id="{BF6EF230-C8AB-F4D5-CDBB-D7CD6EA38E41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84" name="Freeform 47">
                <a:extLst>
                  <a:ext uri="{FF2B5EF4-FFF2-40B4-BE49-F238E27FC236}">
                    <a16:creationId xmlns:a16="http://schemas.microsoft.com/office/drawing/2014/main" id="{248B859B-8B86-F775-A177-5DB11ED0A62A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85" name="Freeform 48">
                <a:extLst>
                  <a:ext uri="{FF2B5EF4-FFF2-40B4-BE49-F238E27FC236}">
                    <a16:creationId xmlns:a16="http://schemas.microsoft.com/office/drawing/2014/main" id="{B4EB59B0-DADD-2A40-DC90-3D12D5EEB900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86" name="Freeform 49">
                <a:extLst>
                  <a:ext uri="{FF2B5EF4-FFF2-40B4-BE49-F238E27FC236}">
                    <a16:creationId xmlns:a16="http://schemas.microsoft.com/office/drawing/2014/main" id="{A25842EA-B09E-4042-C974-8780A8EE1320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87" name="Freeform 50">
                <a:extLst>
                  <a:ext uri="{FF2B5EF4-FFF2-40B4-BE49-F238E27FC236}">
                    <a16:creationId xmlns:a16="http://schemas.microsoft.com/office/drawing/2014/main" id="{19ED3173-64D6-6B37-9824-F8422E13CE3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88" name="Freeform 51">
                <a:extLst>
                  <a:ext uri="{FF2B5EF4-FFF2-40B4-BE49-F238E27FC236}">
                    <a16:creationId xmlns:a16="http://schemas.microsoft.com/office/drawing/2014/main" id="{28A59A4D-3E3A-2154-633A-E544CE631C1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89" name="Freeform 52">
                <a:extLst>
                  <a:ext uri="{FF2B5EF4-FFF2-40B4-BE49-F238E27FC236}">
                    <a16:creationId xmlns:a16="http://schemas.microsoft.com/office/drawing/2014/main" id="{2C0F0A3A-91B3-029B-C20F-8A15DD57640A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90" name="Freeform 53">
                <a:extLst>
                  <a:ext uri="{FF2B5EF4-FFF2-40B4-BE49-F238E27FC236}">
                    <a16:creationId xmlns:a16="http://schemas.microsoft.com/office/drawing/2014/main" id="{CD18948C-A142-209B-63E4-E2EB72100110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91" name="Freeform 54">
                <a:extLst>
                  <a:ext uri="{FF2B5EF4-FFF2-40B4-BE49-F238E27FC236}">
                    <a16:creationId xmlns:a16="http://schemas.microsoft.com/office/drawing/2014/main" id="{63DE43E8-2AA5-A167-5DAF-F4AC9B97D13A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92" name="Freeform 55">
                <a:extLst>
                  <a:ext uri="{FF2B5EF4-FFF2-40B4-BE49-F238E27FC236}">
                    <a16:creationId xmlns:a16="http://schemas.microsoft.com/office/drawing/2014/main" id="{70BE42AE-73D5-EE66-6545-BB7A6DAE9212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93" name="Freeform 56">
                <a:extLst>
                  <a:ext uri="{FF2B5EF4-FFF2-40B4-BE49-F238E27FC236}">
                    <a16:creationId xmlns:a16="http://schemas.microsoft.com/office/drawing/2014/main" id="{86F9F3D6-3780-4968-315A-A744D8D0946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94" name="Freeform 57">
                <a:extLst>
                  <a:ext uri="{FF2B5EF4-FFF2-40B4-BE49-F238E27FC236}">
                    <a16:creationId xmlns:a16="http://schemas.microsoft.com/office/drawing/2014/main" id="{55F9506C-7277-5C6F-B178-093263A1E4D3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95" name="Freeform 58">
                <a:extLst>
                  <a:ext uri="{FF2B5EF4-FFF2-40B4-BE49-F238E27FC236}">
                    <a16:creationId xmlns:a16="http://schemas.microsoft.com/office/drawing/2014/main" id="{8F0E6EDF-299A-0EF2-959D-05F7E9B0F337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96" name="Freeform 59">
                <a:extLst>
                  <a:ext uri="{FF2B5EF4-FFF2-40B4-BE49-F238E27FC236}">
                    <a16:creationId xmlns:a16="http://schemas.microsoft.com/office/drawing/2014/main" id="{EDB546C3-E245-3F99-C9D5-61661A11534B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97" name="Freeform 60">
                <a:extLst>
                  <a:ext uri="{FF2B5EF4-FFF2-40B4-BE49-F238E27FC236}">
                    <a16:creationId xmlns:a16="http://schemas.microsoft.com/office/drawing/2014/main" id="{C9549B1C-3AD5-6996-E2EF-4C63AEAF111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98" name="Freeform 61">
                <a:extLst>
                  <a:ext uri="{FF2B5EF4-FFF2-40B4-BE49-F238E27FC236}">
                    <a16:creationId xmlns:a16="http://schemas.microsoft.com/office/drawing/2014/main" id="{25909090-1E28-BB8D-B814-57F74371C0C6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99" name="Freeform 62">
                <a:extLst>
                  <a:ext uri="{FF2B5EF4-FFF2-40B4-BE49-F238E27FC236}">
                    <a16:creationId xmlns:a16="http://schemas.microsoft.com/office/drawing/2014/main" id="{9378FEA7-6479-EA4D-88EC-05C5D20860F9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00" name="Freeform 63">
                <a:extLst>
                  <a:ext uri="{FF2B5EF4-FFF2-40B4-BE49-F238E27FC236}">
                    <a16:creationId xmlns:a16="http://schemas.microsoft.com/office/drawing/2014/main" id="{240746FF-0EAC-E06F-5B75-F507A67B2EBD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01" name="Freeform 64">
                <a:extLst>
                  <a:ext uri="{FF2B5EF4-FFF2-40B4-BE49-F238E27FC236}">
                    <a16:creationId xmlns:a16="http://schemas.microsoft.com/office/drawing/2014/main" id="{3BC3E9CE-92A5-C6C8-38CB-A78693EE5E5B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02" name="Freeform 65">
                <a:extLst>
                  <a:ext uri="{FF2B5EF4-FFF2-40B4-BE49-F238E27FC236}">
                    <a16:creationId xmlns:a16="http://schemas.microsoft.com/office/drawing/2014/main" id="{D51DD57C-3029-5379-D4F0-5B867BDAEF9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03" name="Freeform 66">
                <a:extLst>
                  <a:ext uri="{FF2B5EF4-FFF2-40B4-BE49-F238E27FC236}">
                    <a16:creationId xmlns:a16="http://schemas.microsoft.com/office/drawing/2014/main" id="{58B932D5-B8CC-8F38-B643-472A004F840C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04" name="Freeform 67">
                <a:extLst>
                  <a:ext uri="{FF2B5EF4-FFF2-40B4-BE49-F238E27FC236}">
                    <a16:creationId xmlns:a16="http://schemas.microsoft.com/office/drawing/2014/main" id="{E3893F6C-35EA-E70E-8D0E-BA0D458DDFAB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05" name="Freeform 68">
                <a:extLst>
                  <a:ext uri="{FF2B5EF4-FFF2-40B4-BE49-F238E27FC236}">
                    <a16:creationId xmlns:a16="http://schemas.microsoft.com/office/drawing/2014/main" id="{FE0DF479-87CD-7238-4030-984454695CEE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06" name="Freeform 69">
                <a:extLst>
                  <a:ext uri="{FF2B5EF4-FFF2-40B4-BE49-F238E27FC236}">
                    <a16:creationId xmlns:a16="http://schemas.microsoft.com/office/drawing/2014/main" id="{BBC28CD1-2895-BE61-EC62-570EA1FD7F62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07" name="Freeform 70">
                <a:extLst>
                  <a:ext uri="{FF2B5EF4-FFF2-40B4-BE49-F238E27FC236}">
                    <a16:creationId xmlns:a16="http://schemas.microsoft.com/office/drawing/2014/main" id="{68D65E4D-C87F-31A5-E8DA-08CE328A67F5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08" name="Freeform 71">
                <a:extLst>
                  <a:ext uri="{FF2B5EF4-FFF2-40B4-BE49-F238E27FC236}">
                    <a16:creationId xmlns:a16="http://schemas.microsoft.com/office/drawing/2014/main" id="{B994CA0C-B18B-FB1D-0D40-3BBBAC2A2ED9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8" name="Group 72">
              <a:extLst>
                <a:ext uri="{FF2B5EF4-FFF2-40B4-BE49-F238E27FC236}">
                  <a16:creationId xmlns:a16="http://schemas.microsoft.com/office/drawing/2014/main" id="{7B56D9D1-5863-B06D-9B9A-AADAC4769F76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426" name="Freeform 73">
                <a:extLst>
                  <a:ext uri="{FF2B5EF4-FFF2-40B4-BE49-F238E27FC236}">
                    <a16:creationId xmlns:a16="http://schemas.microsoft.com/office/drawing/2014/main" id="{4A5ADAFD-E8DE-CC9F-DB2E-B39745C40A9F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27" name="Freeform 74">
                <a:extLst>
                  <a:ext uri="{FF2B5EF4-FFF2-40B4-BE49-F238E27FC236}">
                    <a16:creationId xmlns:a16="http://schemas.microsoft.com/office/drawing/2014/main" id="{09039C1B-99EC-4A82-2E06-13CA577D0A4F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28" name="Freeform 75">
                <a:extLst>
                  <a:ext uri="{FF2B5EF4-FFF2-40B4-BE49-F238E27FC236}">
                    <a16:creationId xmlns:a16="http://schemas.microsoft.com/office/drawing/2014/main" id="{13EF652B-12E2-5BEF-1456-8AD263064B0D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29" name="Freeform 76">
                <a:extLst>
                  <a:ext uri="{FF2B5EF4-FFF2-40B4-BE49-F238E27FC236}">
                    <a16:creationId xmlns:a16="http://schemas.microsoft.com/office/drawing/2014/main" id="{90B0D1A2-B251-FC4F-4700-98419B4E3FF5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30" name="Freeform 77">
                <a:extLst>
                  <a:ext uri="{FF2B5EF4-FFF2-40B4-BE49-F238E27FC236}">
                    <a16:creationId xmlns:a16="http://schemas.microsoft.com/office/drawing/2014/main" id="{918253E4-CC58-7150-CF84-E992AE86113E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31" name="Freeform 78">
                <a:extLst>
                  <a:ext uri="{FF2B5EF4-FFF2-40B4-BE49-F238E27FC236}">
                    <a16:creationId xmlns:a16="http://schemas.microsoft.com/office/drawing/2014/main" id="{84335EF1-BB7A-4A1A-E8E2-6922E2B880C4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48" name="Freeform 79">
                <a:extLst>
                  <a:ext uri="{FF2B5EF4-FFF2-40B4-BE49-F238E27FC236}">
                    <a16:creationId xmlns:a16="http://schemas.microsoft.com/office/drawing/2014/main" id="{0E9DF1C5-6FCD-4474-56A2-B80EAA361878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49" name="Freeform 80">
                <a:extLst>
                  <a:ext uri="{FF2B5EF4-FFF2-40B4-BE49-F238E27FC236}">
                    <a16:creationId xmlns:a16="http://schemas.microsoft.com/office/drawing/2014/main" id="{1A69EB11-1E46-BCD4-A3DA-2C29F00FD553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51" name="Freeform 81">
                <a:extLst>
                  <a:ext uri="{FF2B5EF4-FFF2-40B4-BE49-F238E27FC236}">
                    <a16:creationId xmlns:a16="http://schemas.microsoft.com/office/drawing/2014/main" id="{7F37A563-B0B5-BAE1-369E-F77C545506F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52" name="Freeform 82">
                <a:extLst>
                  <a:ext uri="{FF2B5EF4-FFF2-40B4-BE49-F238E27FC236}">
                    <a16:creationId xmlns:a16="http://schemas.microsoft.com/office/drawing/2014/main" id="{70814C81-0E26-DD6D-F4E8-7F7EED083A6B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53" name="Freeform 83">
                <a:extLst>
                  <a:ext uri="{FF2B5EF4-FFF2-40B4-BE49-F238E27FC236}">
                    <a16:creationId xmlns:a16="http://schemas.microsoft.com/office/drawing/2014/main" id="{8A3A4353-7BC9-04FE-F665-B7457303EE0E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54" name="Freeform 84">
                <a:extLst>
                  <a:ext uri="{FF2B5EF4-FFF2-40B4-BE49-F238E27FC236}">
                    <a16:creationId xmlns:a16="http://schemas.microsoft.com/office/drawing/2014/main" id="{A94456A6-FE79-455E-EA4C-CE9347E9413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55" name="Freeform 85">
                <a:extLst>
                  <a:ext uri="{FF2B5EF4-FFF2-40B4-BE49-F238E27FC236}">
                    <a16:creationId xmlns:a16="http://schemas.microsoft.com/office/drawing/2014/main" id="{BC97E478-C8FE-82FC-188B-8AFB646CB61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56" name="Freeform 86">
                <a:extLst>
                  <a:ext uri="{FF2B5EF4-FFF2-40B4-BE49-F238E27FC236}">
                    <a16:creationId xmlns:a16="http://schemas.microsoft.com/office/drawing/2014/main" id="{13CA0C59-5A4C-9D41-35F9-B5EF5B3657BE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57" name="Freeform 87">
                <a:extLst>
                  <a:ext uri="{FF2B5EF4-FFF2-40B4-BE49-F238E27FC236}">
                    <a16:creationId xmlns:a16="http://schemas.microsoft.com/office/drawing/2014/main" id="{AE92A29C-562B-9BC0-E6D0-B4223D746B7A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58" name="Freeform 88">
                <a:extLst>
                  <a:ext uri="{FF2B5EF4-FFF2-40B4-BE49-F238E27FC236}">
                    <a16:creationId xmlns:a16="http://schemas.microsoft.com/office/drawing/2014/main" id="{44384C1E-DBD0-D228-3686-58FB1093DAC3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59" name="Freeform 89">
                <a:extLst>
                  <a:ext uri="{FF2B5EF4-FFF2-40B4-BE49-F238E27FC236}">
                    <a16:creationId xmlns:a16="http://schemas.microsoft.com/office/drawing/2014/main" id="{1EC9747C-570A-729A-D462-C4F38DA2ACA5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60" name="Freeform 90">
                <a:extLst>
                  <a:ext uri="{FF2B5EF4-FFF2-40B4-BE49-F238E27FC236}">
                    <a16:creationId xmlns:a16="http://schemas.microsoft.com/office/drawing/2014/main" id="{D5C90282-8C42-E306-78EC-32B710B912F3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61" name="Freeform 91">
                <a:extLst>
                  <a:ext uri="{FF2B5EF4-FFF2-40B4-BE49-F238E27FC236}">
                    <a16:creationId xmlns:a16="http://schemas.microsoft.com/office/drawing/2014/main" id="{6C602BFE-F8AA-A1D8-F58A-1BD6674B060C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62" name="Freeform 92">
                <a:extLst>
                  <a:ext uri="{FF2B5EF4-FFF2-40B4-BE49-F238E27FC236}">
                    <a16:creationId xmlns:a16="http://schemas.microsoft.com/office/drawing/2014/main" id="{12BF5849-3EC2-1AED-D2D8-D9E0FD642334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63" name="Freeform 93">
                <a:extLst>
                  <a:ext uri="{FF2B5EF4-FFF2-40B4-BE49-F238E27FC236}">
                    <a16:creationId xmlns:a16="http://schemas.microsoft.com/office/drawing/2014/main" id="{07944F92-4E13-FF0F-DC73-99CB540EA1EA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64" name="Freeform 94">
                <a:extLst>
                  <a:ext uri="{FF2B5EF4-FFF2-40B4-BE49-F238E27FC236}">
                    <a16:creationId xmlns:a16="http://schemas.microsoft.com/office/drawing/2014/main" id="{77312F65-BCD6-2E03-FE6F-C3A4EE4EC427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65" name="Freeform 95">
                <a:extLst>
                  <a:ext uri="{FF2B5EF4-FFF2-40B4-BE49-F238E27FC236}">
                    <a16:creationId xmlns:a16="http://schemas.microsoft.com/office/drawing/2014/main" id="{535D372F-14A3-DCF1-94B9-11C48B42FBE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66" name="Freeform 96">
                <a:extLst>
                  <a:ext uri="{FF2B5EF4-FFF2-40B4-BE49-F238E27FC236}">
                    <a16:creationId xmlns:a16="http://schemas.microsoft.com/office/drawing/2014/main" id="{09CBD53C-D892-9988-C0D5-15B8E11F053D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67" name="Freeform 97">
                <a:extLst>
                  <a:ext uri="{FF2B5EF4-FFF2-40B4-BE49-F238E27FC236}">
                    <a16:creationId xmlns:a16="http://schemas.microsoft.com/office/drawing/2014/main" id="{DA3BFAF2-E731-9A4C-AD52-E3F28F4F1B3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68" name="Freeform 98">
                <a:extLst>
                  <a:ext uri="{FF2B5EF4-FFF2-40B4-BE49-F238E27FC236}">
                    <a16:creationId xmlns:a16="http://schemas.microsoft.com/office/drawing/2014/main" id="{75D76E14-E324-7D13-F01D-619538AEED65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69" name="Freeform 99">
                <a:extLst>
                  <a:ext uri="{FF2B5EF4-FFF2-40B4-BE49-F238E27FC236}">
                    <a16:creationId xmlns:a16="http://schemas.microsoft.com/office/drawing/2014/main" id="{FDBC18B4-386E-7CEA-A5B0-D2AAF3DCE1E5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70" name="Freeform 100">
                <a:extLst>
                  <a:ext uri="{FF2B5EF4-FFF2-40B4-BE49-F238E27FC236}">
                    <a16:creationId xmlns:a16="http://schemas.microsoft.com/office/drawing/2014/main" id="{A22633DF-1F43-DBE9-06D0-15B8E90F617C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71" name="Freeform 101">
                <a:extLst>
                  <a:ext uri="{FF2B5EF4-FFF2-40B4-BE49-F238E27FC236}">
                    <a16:creationId xmlns:a16="http://schemas.microsoft.com/office/drawing/2014/main" id="{F963A32C-CF83-E524-7807-BC211F5E3713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72" name="Freeform 102">
                <a:extLst>
                  <a:ext uri="{FF2B5EF4-FFF2-40B4-BE49-F238E27FC236}">
                    <a16:creationId xmlns:a16="http://schemas.microsoft.com/office/drawing/2014/main" id="{14AE3D17-ECF1-1CF9-A729-F1352830052D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73" name="Freeform 103">
                <a:extLst>
                  <a:ext uri="{FF2B5EF4-FFF2-40B4-BE49-F238E27FC236}">
                    <a16:creationId xmlns:a16="http://schemas.microsoft.com/office/drawing/2014/main" id="{85F9F822-DE38-89B0-397F-19BE21FE37E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74" name="Freeform 104">
                <a:extLst>
                  <a:ext uri="{FF2B5EF4-FFF2-40B4-BE49-F238E27FC236}">
                    <a16:creationId xmlns:a16="http://schemas.microsoft.com/office/drawing/2014/main" id="{2100B816-6EB8-478D-D0A1-F90AC2295207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75" name="Freeform 105">
                <a:extLst>
                  <a:ext uri="{FF2B5EF4-FFF2-40B4-BE49-F238E27FC236}">
                    <a16:creationId xmlns:a16="http://schemas.microsoft.com/office/drawing/2014/main" id="{ED497FD5-2F09-D173-D0A1-0F3134A62BC4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9" name="Group 106">
              <a:extLst>
                <a:ext uri="{FF2B5EF4-FFF2-40B4-BE49-F238E27FC236}">
                  <a16:creationId xmlns:a16="http://schemas.microsoft.com/office/drawing/2014/main" id="{98A9134D-F798-57DC-5A7D-8EE150A4A153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4" name="Freeform 107">
                <a:extLst>
                  <a:ext uri="{FF2B5EF4-FFF2-40B4-BE49-F238E27FC236}">
                    <a16:creationId xmlns:a16="http://schemas.microsoft.com/office/drawing/2014/main" id="{7049C540-0129-F0BA-AF62-B8FEF9649A6A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5" name="Freeform 108">
                <a:extLst>
                  <a:ext uri="{FF2B5EF4-FFF2-40B4-BE49-F238E27FC236}">
                    <a16:creationId xmlns:a16="http://schemas.microsoft.com/office/drawing/2014/main" id="{7EDBB00F-3845-792C-D3C1-F6F9E2EA4C2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6" name="Freeform 109">
                <a:extLst>
                  <a:ext uri="{FF2B5EF4-FFF2-40B4-BE49-F238E27FC236}">
                    <a16:creationId xmlns:a16="http://schemas.microsoft.com/office/drawing/2014/main" id="{C8DF54ED-DA0B-7CCE-975B-6A69883893C7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7" name="Freeform 110">
                <a:extLst>
                  <a:ext uri="{FF2B5EF4-FFF2-40B4-BE49-F238E27FC236}">
                    <a16:creationId xmlns:a16="http://schemas.microsoft.com/office/drawing/2014/main" id="{CD05C52D-0512-0B34-351A-03AE4F99E536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8" name="Freeform 111">
                <a:extLst>
                  <a:ext uri="{FF2B5EF4-FFF2-40B4-BE49-F238E27FC236}">
                    <a16:creationId xmlns:a16="http://schemas.microsoft.com/office/drawing/2014/main" id="{6BB61FAE-DC53-27DA-6DCC-5C74C6975654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9" name="Freeform 112">
                <a:extLst>
                  <a:ext uri="{FF2B5EF4-FFF2-40B4-BE49-F238E27FC236}">
                    <a16:creationId xmlns:a16="http://schemas.microsoft.com/office/drawing/2014/main" id="{CAEFD0B2-FDCA-6608-E77D-8610002BE62C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0" name="Freeform 113">
                <a:extLst>
                  <a:ext uri="{FF2B5EF4-FFF2-40B4-BE49-F238E27FC236}">
                    <a16:creationId xmlns:a16="http://schemas.microsoft.com/office/drawing/2014/main" id="{11B99281-8C24-2E46-44C8-4E66C7FF6F44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1" name="Freeform 114">
                <a:extLst>
                  <a:ext uri="{FF2B5EF4-FFF2-40B4-BE49-F238E27FC236}">
                    <a16:creationId xmlns:a16="http://schemas.microsoft.com/office/drawing/2014/main" id="{E0A4005E-DD21-2FC6-A53F-E0A86A27288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2" name="Freeform 115">
                <a:extLst>
                  <a:ext uri="{FF2B5EF4-FFF2-40B4-BE49-F238E27FC236}">
                    <a16:creationId xmlns:a16="http://schemas.microsoft.com/office/drawing/2014/main" id="{79C491D5-EE96-A54D-1C38-C598C8DA955E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3" name="Freeform 116">
                <a:extLst>
                  <a:ext uri="{FF2B5EF4-FFF2-40B4-BE49-F238E27FC236}">
                    <a16:creationId xmlns:a16="http://schemas.microsoft.com/office/drawing/2014/main" id="{290E6D2E-C95F-F480-2E65-1E950AA1B99F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3" name="Freeform 117">
                <a:extLst>
                  <a:ext uri="{FF2B5EF4-FFF2-40B4-BE49-F238E27FC236}">
                    <a16:creationId xmlns:a16="http://schemas.microsoft.com/office/drawing/2014/main" id="{4CB4F2EE-8E21-963A-94AA-A133C99D1695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4" name="Freeform 118">
                <a:extLst>
                  <a:ext uri="{FF2B5EF4-FFF2-40B4-BE49-F238E27FC236}">
                    <a16:creationId xmlns:a16="http://schemas.microsoft.com/office/drawing/2014/main" id="{2C445BC9-193D-362F-2AA3-BF96C1A3942E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5" name="Freeform 119">
                <a:extLst>
                  <a:ext uri="{FF2B5EF4-FFF2-40B4-BE49-F238E27FC236}">
                    <a16:creationId xmlns:a16="http://schemas.microsoft.com/office/drawing/2014/main" id="{80D771A6-4497-9270-294D-998338A2DACF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6" name="Freeform 120">
                <a:extLst>
                  <a:ext uri="{FF2B5EF4-FFF2-40B4-BE49-F238E27FC236}">
                    <a16:creationId xmlns:a16="http://schemas.microsoft.com/office/drawing/2014/main" id="{0FB09BF6-6940-8B3B-8F5F-B0D679D92A1A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7" name="Freeform 121">
                <a:extLst>
                  <a:ext uri="{FF2B5EF4-FFF2-40B4-BE49-F238E27FC236}">
                    <a16:creationId xmlns:a16="http://schemas.microsoft.com/office/drawing/2014/main" id="{089490A8-3FC9-8481-782A-24E696D172D4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8" name="Freeform 122">
                <a:extLst>
                  <a:ext uri="{FF2B5EF4-FFF2-40B4-BE49-F238E27FC236}">
                    <a16:creationId xmlns:a16="http://schemas.microsoft.com/office/drawing/2014/main" id="{03120BA9-D752-910D-A021-8B7EC231E3F0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9" name="Freeform 123">
                <a:extLst>
                  <a:ext uri="{FF2B5EF4-FFF2-40B4-BE49-F238E27FC236}">
                    <a16:creationId xmlns:a16="http://schemas.microsoft.com/office/drawing/2014/main" id="{E9301F81-9A33-D28B-A4EC-47A3A215A3D2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10" name="Freeform 124">
                <a:extLst>
                  <a:ext uri="{FF2B5EF4-FFF2-40B4-BE49-F238E27FC236}">
                    <a16:creationId xmlns:a16="http://schemas.microsoft.com/office/drawing/2014/main" id="{4889FC1E-3033-B14E-4753-FDCFDB6EEC4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11" name="Freeform 125">
                <a:extLst>
                  <a:ext uri="{FF2B5EF4-FFF2-40B4-BE49-F238E27FC236}">
                    <a16:creationId xmlns:a16="http://schemas.microsoft.com/office/drawing/2014/main" id="{089F5B74-0B6F-1FFB-2B71-921AD2B3343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12" name="Freeform 126">
                <a:extLst>
                  <a:ext uri="{FF2B5EF4-FFF2-40B4-BE49-F238E27FC236}">
                    <a16:creationId xmlns:a16="http://schemas.microsoft.com/office/drawing/2014/main" id="{ED52D602-AAC0-73D2-2A0B-3130A2B49C01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13" name="Freeform 127">
                <a:extLst>
                  <a:ext uri="{FF2B5EF4-FFF2-40B4-BE49-F238E27FC236}">
                    <a16:creationId xmlns:a16="http://schemas.microsoft.com/office/drawing/2014/main" id="{0B76381C-ECD3-3EDE-C898-0BF2FBCB2CA8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14" name="Freeform 128">
                <a:extLst>
                  <a:ext uri="{FF2B5EF4-FFF2-40B4-BE49-F238E27FC236}">
                    <a16:creationId xmlns:a16="http://schemas.microsoft.com/office/drawing/2014/main" id="{57590469-9D0D-8D76-B242-1E69A8FBABAB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15" name="Freeform 129">
                <a:extLst>
                  <a:ext uri="{FF2B5EF4-FFF2-40B4-BE49-F238E27FC236}">
                    <a16:creationId xmlns:a16="http://schemas.microsoft.com/office/drawing/2014/main" id="{C96DB2DC-F252-9CE0-0644-9438FDB65ABE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16" name="Freeform 130">
                <a:extLst>
                  <a:ext uri="{FF2B5EF4-FFF2-40B4-BE49-F238E27FC236}">
                    <a16:creationId xmlns:a16="http://schemas.microsoft.com/office/drawing/2014/main" id="{4C04C161-C777-DE2E-AC71-0F850D2E0447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17" name="Freeform 131">
                <a:extLst>
                  <a:ext uri="{FF2B5EF4-FFF2-40B4-BE49-F238E27FC236}">
                    <a16:creationId xmlns:a16="http://schemas.microsoft.com/office/drawing/2014/main" id="{4D7367D3-CB54-8ED6-FF39-47E0A622DE5D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18" name="Freeform 132">
                <a:extLst>
                  <a:ext uri="{FF2B5EF4-FFF2-40B4-BE49-F238E27FC236}">
                    <a16:creationId xmlns:a16="http://schemas.microsoft.com/office/drawing/2014/main" id="{BD635D9B-3FA3-FF22-899E-5DEE5289E0E2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19" name="Freeform 133">
                <a:extLst>
                  <a:ext uri="{FF2B5EF4-FFF2-40B4-BE49-F238E27FC236}">
                    <a16:creationId xmlns:a16="http://schemas.microsoft.com/office/drawing/2014/main" id="{9647FAD7-29FC-7A5A-7391-0276199EAEA2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20" name="Freeform 134">
                <a:extLst>
                  <a:ext uri="{FF2B5EF4-FFF2-40B4-BE49-F238E27FC236}">
                    <a16:creationId xmlns:a16="http://schemas.microsoft.com/office/drawing/2014/main" id="{C626C05F-0BD4-6751-C95B-F23A8537AE04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21" name="Freeform 135">
                <a:extLst>
                  <a:ext uri="{FF2B5EF4-FFF2-40B4-BE49-F238E27FC236}">
                    <a16:creationId xmlns:a16="http://schemas.microsoft.com/office/drawing/2014/main" id="{AD90EB42-6DD5-F012-F9CB-735DDF9F4509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22" name="Freeform 136">
                <a:extLst>
                  <a:ext uri="{FF2B5EF4-FFF2-40B4-BE49-F238E27FC236}">
                    <a16:creationId xmlns:a16="http://schemas.microsoft.com/office/drawing/2014/main" id="{123960B1-804F-7CF1-4E30-B503886D18D7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23" name="Freeform 137">
                <a:extLst>
                  <a:ext uri="{FF2B5EF4-FFF2-40B4-BE49-F238E27FC236}">
                    <a16:creationId xmlns:a16="http://schemas.microsoft.com/office/drawing/2014/main" id="{C3E99923-EF20-E6C4-9B3B-DE6800609FEA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24" name="Freeform 138">
                <a:extLst>
                  <a:ext uri="{FF2B5EF4-FFF2-40B4-BE49-F238E27FC236}">
                    <a16:creationId xmlns:a16="http://schemas.microsoft.com/office/drawing/2014/main" id="{8F015D77-D926-7B47-8294-A29F8300E766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25" name="Freeform 139">
                <a:extLst>
                  <a:ext uri="{FF2B5EF4-FFF2-40B4-BE49-F238E27FC236}">
                    <a16:creationId xmlns:a16="http://schemas.microsoft.com/office/drawing/2014/main" id="{683BA65C-DC43-F312-1F51-6C04096491CA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20" name="Group 140">
              <a:extLst>
                <a:ext uri="{FF2B5EF4-FFF2-40B4-BE49-F238E27FC236}">
                  <a16:creationId xmlns:a16="http://schemas.microsoft.com/office/drawing/2014/main" id="{D9658FA4-1901-B4D1-9F80-6FDBAF9058D5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21" name="Freeform 141">
                <a:extLst>
                  <a:ext uri="{FF2B5EF4-FFF2-40B4-BE49-F238E27FC236}">
                    <a16:creationId xmlns:a16="http://schemas.microsoft.com/office/drawing/2014/main" id="{B243653A-9730-7C8D-160D-BA85B9938CA1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2" name="Freeform 142">
                <a:extLst>
                  <a:ext uri="{FF2B5EF4-FFF2-40B4-BE49-F238E27FC236}">
                    <a16:creationId xmlns:a16="http://schemas.microsoft.com/office/drawing/2014/main" id="{E9348D29-DDA0-8139-4571-488DEAD96F9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3" name="Freeform 143">
                <a:extLst>
                  <a:ext uri="{FF2B5EF4-FFF2-40B4-BE49-F238E27FC236}">
                    <a16:creationId xmlns:a16="http://schemas.microsoft.com/office/drawing/2014/main" id="{52C6D7AA-0D38-C622-9D2A-464ED0A4E906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4" name="Freeform 144">
                <a:extLst>
                  <a:ext uri="{FF2B5EF4-FFF2-40B4-BE49-F238E27FC236}">
                    <a16:creationId xmlns:a16="http://schemas.microsoft.com/office/drawing/2014/main" id="{50A615E3-AC74-523B-5CF0-14EC334E63E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5" name="Freeform 145">
                <a:extLst>
                  <a:ext uri="{FF2B5EF4-FFF2-40B4-BE49-F238E27FC236}">
                    <a16:creationId xmlns:a16="http://schemas.microsoft.com/office/drawing/2014/main" id="{67B1C0D0-22D0-2CD7-C696-24E73A84B9F6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6" name="Freeform 146">
                <a:extLst>
                  <a:ext uri="{FF2B5EF4-FFF2-40B4-BE49-F238E27FC236}">
                    <a16:creationId xmlns:a16="http://schemas.microsoft.com/office/drawing/2014/main" id="{846B167C-9A87-8A5F-80BA-149C33DFBC06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7" name="Freeform 147">
                <a:extLst>
                  <a:ext uri="{FF2B5EF4-FFF2-40B4-BE49-F238E27FC236}">
                    <a16:creationId xmlns:a16="http://schemas.microsoft.com/office/drawing/2014/main" id="{D263E8E6-E649-2A80-8A47-FA352EFDB364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8" name="Freeform 148">
                <a:extLst>
                  <a:ext uri="{FF2B5EF4-FFF2-40B4-BE49-F238E27FC236}">
                    <a16:creationId xmlns:a16="http://schemas.microsoft.com/office/drawing/2014/main" id="{A2A3E32F-8743-8D70-3E8A-66240CFE407B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9" name="Freeform 149">
                <a:extLst>
                  <a:ext uri="{FF2B5EF4-FFF2-40B4-BE49-F238E27FC236}">
                    <a16:creationId xmlns:a16="http://schemas.microsoft.com/office/drawing/2014/main" id="{1C453E6B-DDCF-B61B-5092-F68A28096712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0" name="Freeform 150">
                <a:extLst>
                  <a:ext uri="{FF2B5EF4-FFF2-40B4-BE49-F238E27FC236}">
                    <a16:creationId xmlns:a16="http://schemas.microsoft.com/office/drawing/2014/main" id="{2C26A193-78BD-8602-4142-01BD4FADEF95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1" name="Freeform 151">
                <a:extLst>
                  <a:ext uri="{FF2B5EF4-FFF2-40B4-BE49-F238E27FC236}">
                    <a16:creationId xmlns:a16="http://schemas.microsoft.com/office/drawing/2014/main" id="{5BD1F60A-D89C-6E17-1283-04C47F778AB4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2" name="Freeform 152">
                <a:extLst>
                  <a:ext uri="{FF2B5EF4-FFF2-40B4-BE49-F238E27FC236}">
                    <a16:creationId xmlns:a16="http://schemas.microsoft.com/office/drawing/2014/main" id="{3B336DBC-B478-645C-8482-5CFCC9FCA309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3" name="Freeform 153">
                <a:extLst>
                  <a:ext uri="{FF2B5EF4-FFF2-40B4-BE49-F238E27FC236}">
                    <a16:creationId xmlns:a16="http://schemas.microsoft.com/office/drawing/2014/main" id="{5F32F9CB-B097-EC5D-CDBC-13AA468AEBF1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4" name="Freeform 154">
                <a:extLst>
                  <a:ext uri="{FF2B5EF4-FFF2-40B4-BE49-F238E27FC236}">
                    <a16:creationId xmlns:a16="http://schemas.microsoft.com/office/drawing/2014/main" id="{4F745E42-FAA8-E506-83CA-20E250443FAB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5" name="Freeform 155">
                <a:extLst>
                  <a:ext uri="{FF2B5EF4-FFF2-40B4-BE49-F238E27FC236}">
                    <a16:creationId xmlns:a16="http://schemas.microsoft.com/office/drawing/2014/main" id="{B188556A-AAE9-06A9-246A-8A853BD9E8C2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6" name="Freeform 156">
                <a:extLst>
                  <a:ext uri="{FF2B5EF4-FFF2-40B4-BE49-F238E27FC236}">
                    <a16:creationId xmlns:a16="http://schemas.microsoft.com/office/drawing/2014/main" id="{C4217E0C-20F9-69D3-B739-B7C55AAFCEF1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7" name="Freeform 157">
                <a:extLst>
                  <a:ext uri="{FF2B5EF4-FFF2-40B4-BE49-F238E27FC236}">
                    <a16:creationId xmlns:a16="http://schemas.microsoft.com/office/drawing/2014/main" id="{DD0E120D-BD8F-C70D-1BCA-DF6D3D5E6E22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8" name="Freeform 158">
                <a:extLst>
                  <a:ext uri="{FF2B5EF4-FFF2-40B4-BE49-F238E27FC236}">
                    <a16:creationId xmlns:a16="http://schemas.microsoft.com/office/drawing/2014/main" id="{D41C1F74-FA04-6669-2D9A-0D9160E2EA6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9" name="Freeform 159">
                <a:extLst>
                  <a:ext uri="{FF2B5EF4-FFF2-40B4-BE49-F238E27FC236}">
                    <a16:creationId xmlns:a16="http://schemas.microsoft.com/office/drawing/2014/main" id="{A6D1FE3E-4B1A-D8A7-590C-4CF59A0B11E6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0" name="Freeform 160">
                <a:extLst>
                  <a:ext uri="{FF2B5EF4-FFF2-40B4-BE49-F238E27FC236}">
                    <a16:creationId xmlns:a16="http://schemas.microsoft.com/office/drawing/2014/main" id="{FD07D7D8-67FE-474F-437F-F4CA2DCCED98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1" name="Freeform 161">
                <a:extLst>
                  <a:ext uri="{FF2B5EF4-FFF2-40B4-BE49-F238E27FC236}">
                    <a16:creationId xmlns:a16="http://schemas.microsoft.com/office/drawing/2014/main" id="{909797E4-DEE1-43D6-9AC4-E3E72B4DAA64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2" name="Freeform 162">
                <a:extLst>
                  <a:ext uri="{FF2B5EF4-FFF2-40B4-BE49-F238E27FC236}">
                    <a16:creationId xmlns:a16="http://schemas.microsoft.com/office/drawing/2014/main" id="{BCDC9784-2BCD-F68A-9D88-08C2BDCCCE0F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3" name="Freeform 163">
                <a:extLst>
                  <a:ext uri="{FF2B5EF4-FFF2-40B4-BE49-F238E27FC236}">
                    <a16:creationId xmlns:a16="http://schemas.microsoft.com/office/drawing/2014/main" id="{ECE18AE9-52A7-A619-57EC-B7C6108C8B6A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4" name="Freeform 164">
                <a:extLst>
                  <a:ext uri="{FF2B5EF4-FFF2-40B4-BE49-F238E27FC236}">
                    <a16:creationId xmlns:a16="http://schemas.microsoft.com/office/drawing/2014/main" id="{36BC5B4A-11C0-887B-C533-EB5D20CBDB92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5" name="Freeform 165">
                <a:extLst>
                  <a:ext uri="{FF2B5EF4-FFF2-40B4-BE49-F238E27FC236}">
                    <a16:creationId xmlns:a16="http://schemas.microsoft.com/office/drawing/2014/main" id="{6D325367-7F02-CD64-3B6A-E4B8D75C88C1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6" name="Freeform 166">
                <a:extLst>
                  <a:ext uri="{FF2B5EF4-FFF2-40B4-BE49-F238E27FC236}">
                    <a16:creationId xmlns:a16="http://schemas.microsoft.com/office/drawing/2014/main" id="{9E31DD20-2502-C036-435A-E250BB519FB5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7" name="Freeform 167">
                <a:extLst>
                  <a:ext uri="{FF2B5EF4-FFF2-40B4-BE49-F238E27FC236}">
                    <a16:creationId xmlns:a16="http://schemas.microsoft.com/office/drawing/2014/main" id="{A3A06399-B856-20B3-D921-2FAA93DFD59B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8" name="Freeform 168">
                <a:extLst>
                  <a:ext uri="{FF2B5EF4-FFF2-40B4-BE49-F238E27FC236}">
                    <a16:creationId xmlns:a16="http://schemas.microsoft.com/office/drawing/2014/main" id="{BD0A3F3B-5D39-38C0-0986-ED5794924C5B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9" name="Freeform 169">
                <a:extLst>
                  <a:ext uri="{FF2B5EF4-FFF2-40B4-BE49-F238E27FC236}">
                    <a16:creationId xmlns:a16="http://schemas.microsoft.com/office/drawing/2014/main" id="{F087CBE6-A135-C592-6653-C28F050F18FA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0" name="Freeform 170">
                <a:extLst>
                  <a:ext uri="{FF2B5EF4-FFF2-40B4-BE49-F238E27FC236}">
                    <a16:creationId xmlns:a16="http://schemas.microsoft.com/office/drawing/2014/main" id="{5E00B9CA-DF72-E08D-939E-6EF5BB3603F0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1" name="Freeform 171">
                <a:extLst>
                  <a:ext uri="{FF2B5EF4-FFF2-40B4-BE49-F238E27FC236}">
                    <a16:creationId xmlns:a16="http://schemas.microsoft.com/office/drawing/2014/main" id="{FE08BFE4-6A9F-08D3-91CB-AE82055A01B2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2" name="Freeform 172">
                <a:extLst>
                  <a:ext uri="{FF2B5EF4-FFF2-40B4-BE49-F238E27FC236}">
                    <a16:creationId xmlns:a16="http://schemas.microsoft.com/office/drawing/2014/main" id="{AC2EDD77-4E7E-99C6-73B7-2371D67AF507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3" name="Freeform 173">
                <a:extLst>
                  <a:ext uri="{FF2B5EF4-FFF2-40B4-BE49-F238E27FC236}">
                    <a16:creationId xmlns:a16="http://schemas.microsoft.com/office/drawing/2014/main" id="{BC05FD5A-CCB5-2A84-C2AA-6E2B1EA7A0C8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97097BD5-0AF7-A3AE-4B27-AD8D9E113A8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8592" y="3198510"/>
            <a:ext cx="3024378" cy="3214688"/>
          </a:xfrm>
          <a:prstGeom prst="rect">
            <a:avLst/>
          </a:prstGeom>
        </p:spPr>
      </p:pic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D2BA6D59-0893-4E7B-4816-E29A3393EBA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 flipH="1" flipV="1">
            <a:off x="6896291" y="342329"/>
            <a:ext cx="4076510" cy="1623632"/>
          </a:xfrm>
          <a:prstGeom prst="rect">
            <a:avLst/>
          </a:prstGeom>
        </p:spPr>
      </p:pic>
      <p:grpSp>
        <p:nvGrpSpPr>
          <p:cNvPr id="10" name="Group 34">
            <a:extLst>
              <a:ext uri="{FF2B5EF4-FFF2-40B4-BE49-F238E27FC236}">
                <a16:creationId xmlns:a16="http://schemas.microsoft.com/office/drawing/2014/main" id="{A1851FDE-047A-47F8-DC6E-0A6F2FB36B94}"/>
              </a:ext>
            </a:extLst>
          </p:cNvPr>
          <p:cNvGrpSpPr/>
          <p:nvPr/>
        </p:nvGrpSpPr>
        <p:grpSpPr bwMode="auto">
          <a:xfrm>
            <a:off x="-133731" y="6003911"/>
            <a:ext cx="11240262" cy="881271"/>
            <a:chOff x="0" y="4003"/>
            <a:chExt cx="5511" cy="317"/>
          </a:xfrm>
        </p:grpSpPr>
        <p:sp>
          <p:nvSpPr>
            <p:cNvPr id="12" name="Freeform 35">
              <a:extLst>
                <a:ext uri="{FF2B5EF4-FFF2-40B4-BE49-F238E27FC236}">
                  <a16:creationId xmlns:a16="http://schemas.microsoft.com/office/drawing/2014/main" id="{A07444EC-E262-AFBE-8918-812A5D3238C6}"/>
                </a:ext>
              </a:extLst>
            </p:cNvPr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algn="l" defTabSz="82296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2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" name="Freeform 36">
              <a:extLst>
                <a:ext uri="{FF2B5EF4-FFF2-40B4-BE49-F238E27FC236}">
                  <a16:creationId xmlns:a16="http://schemas.microsoft.com/office/drawing/2014/main" id="{DA884BA5-2098-30BC-3BE9-D9BAF6240B1C}"/>
                </a:ext>
              </a:extLst>
            </p:cNvPr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algn="l" defTabSz="82296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2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" name="Freeform 37">
              <a:extLst>
                <a:ext uri="{FF2B5EF4-FFF2-40B4-BE49-F238E27FC236}">
                  <a16:creationId xmlns:a16="http://schemas.microsoft.com/office/drawing/2014/main" id="{F01F08AF-C80A-46BD-52E8-3B8A2B19A73A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algn="l" defTabSz="82296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20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17" name="Group 38">
              <a:extLst>
                <a:ext uri="{FF2B5EF4-FFF2-40B4-BE49-F238E27FC236}">
                  <a16:creationId xmlns:a16="http://schemas.microsoft.com/office/drawing/2014/main" id="{F8173474-EBC1-6D82-A5A4-9659810365AA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2076" name="Freeform 39">
                <a:extLst>
                  <a:ext uri="{FF2B5EF4-FFF2-40B4-BE49-F238E27FC236}">
                    <a16:creationId xmlns:a16="http://schemas.microsoft.com/office/drawing/2014/main" id="{C594C7D6-3AEC-2437-9782-A57FAE177B40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77" name="Freeform 40">
                <a:extLst>
                  <a:ext uri="{FF2B5EF4-FFF2-40B4-BE49-F238E27FC236}">
                    <a16:creationId xmlns:a16="http://schemas.microsoft.com/office/drawing/2014/main" id="{6176F6FD-A9B3-990B-134F-D938BC8F0028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78" name="Freeform 41">
                <a:extLst>
                  <a:ext uri="{FF2B5EF4-FFF2-40B4-BE49-F238E27FC236}">
                    <a16:creationId xmlns:a16="http://schemas.microsoft.com/office/drawing/2014/main" id="{D86BD51E-1800-76AE-A993-84867665F915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79" name="Freeform 42">
                <a:extLst>
                  <a:ext uri="{FF2B5EF4-FFF2-40B4-BE49-F238E27FC236}">
                    <a16:creationId xmlns:a16="http://schemas.microsoft.com/office/drawing/2014/main" id="{D27C8D17-76F4-68A1-D5A9-E48A957C0BE1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80" name="Freeform 43">
                <a:extLst>
                  <a:ext uri="{FF2B5EF4-FFF2-40B4-BE49-F238E27FC236}">
                    <a16:creationId xmlns:a16="http://schemas.microsoft.com/office/drawing/2014/main" id="{CDE5982C-A630-2D54-9DD7-1E6FAEF08EE2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81" name="Freeform 44">
                <a:extLst>
                  <a:ext uri="{FF2B5EF4-FFF2-40B4-BE49-F238E27FC236}">
                    <a16:creationId xmlns:a16="http://schemas.microsoft.com/office/drawing/2014/main" id="{C7458D5D-1485-7C10-0148-3B8EAD45E697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82" name="Freeform 45">
                <a:extLst>
                  <a:ext uri="{FF2B5EF4-FFF2-40B4-BE49-F238E27FC236}">
                    <a16:creationId xmlns:a16="http://schemas.microsoft.com/office/drawing/2014/main" id="{562DF4B7-D53F-6E84-07E3-5A2CD217FFD8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83" name="Freeform 46">
                <a:extLst>
                  <a:ext uri="{FF2B5EF4-FFF2-40B4-BE49-F238E27FC236}">
                    <a16:creationId xmlns:a16="http://schemas.microsoft.com/office/drawing/2014/main" id="{BF6EF230-C8AB-F4D5-CDBB-D7CD6EA38E41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84" name="Freeform 47">
                <a:extLst>
                  <a:ext uri="{FF2B5EF4-FFF2-40B4-BE49-F238E27FC236}">
                    <a16:creationId xmlns:a16="http://schemas.microsoft.com/office/drawing/2014/main" id="{248B859B-8B86-F775-A177-5DB11ED0A62A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85" name="Freeform 48">
                <a:extLst>
                  <a:ext uri="{FF2B5EF4-FFF2-40B4-BE49-F238E27FC236}">
                    <a16:creationId xmlns:a16="http://schemas.microsoft.com/office/drawing/2014/main" id="{B4EB59B0-DADD-2A40-DC90-3D12D5EEB900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86" name="Freeform 49">
                <a:extLst>
                  <a:ext uri="{FF2B5EF4-FFF2-40B4-BE49-F238E27FC236}">
                    <a16:creationId xmlns:a16="http://schemas.microsoft.com/office/drawing/2014/main" id="{A25842EA-B09E-4042-C974-8780A8EE1320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87" name="Freeform 50">
                <a:extLst>
                  <a:ext uri="{FF2B5EF4-FFF2-40B4-BE49-F238E27FC236}">
                    <a16:creationId xmlns:a16="http://schemas.microsoft.com/office/drawing/2014/main" id="{19ED3173-64D6-6B37-9824-F8422E13CE3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88" name="Freeform 51">
                <a:extLst>
                  <a:ext uri="{FF2B5EF4-FFF2-40B4-BE49-F238E27FC236}">
                    <a16:creationId xmlns:a16="http://schemas.microsoft.com/office/drawing/2014/main" id="{28A59A4D-3E3A-2154-633A-E544CE631C1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89" name="Freeform 52">
                <a:extLst>
                  <a:ext uri="{FF2B5EF4-FFF2-40B4-BE49-F238E27FC236}">
                    <a16:creationId xmlns:a16="http://schemas.microsoft.com/office/drawing/2014/main" id="{2C0F0A3A-91B3-029B-C20F-8A15DD57640A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90" name="Freeform 53">
                <a:extLst>
                  <a:ext uri="{FF2B5EF4-FFF2-40B4-BE49-F238E27FC236}">
                    <a16:creationId xmlns:a16="http://schemas.microsoft.com/office/drawing/2014/main" id="{CD18948C-A142-209B-63E4-E2EB72100110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91" name="Freeform 54">
                <a:extLst>
                  <a:ext uri="{FF2B5EF4-FFF2-40B4-BE49-F238E27FC236}">
                    <a16:creationId xmlns:a16="http://schemas.microsoft.com/office/drawing/2014/main" id="{63DE43E8-2AA5-A167-5DAF-F4AC9B97D13A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92" name="Freeform 55">
                <a:extLst>
                  <a:ext uri="{FF2B5EF4-FFF2-40B4-BE49-F238E27FC236}">
                    <a16:creationId xmlns:a16="http://schemas.microsoft.com/office/drawing/2014/main" id="{70BE42AE-73D5-EE66-6545-BB7A6DAE9212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93" name="Freeform 56">
                <a:extLst>
                  <a:ext uri="{FF2B5EF4-FFF2-40B4-BE49-F238E27FC236}">
                    <a16:creationId xmlns:a16="http://schemas.microsoft.com/office/drawing/2014/main" id="{86F9F3D6-3780-4968-315A-A744D8D0946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94" name="Freeform 57">
                <a:extLst>
                  <a:ext uri="{FF2B5EF4-FFF2-40B4-BE49-F238E27FC236}">
                    <a16:creationId xmlns:a16="http://schemas.microsoft.com/office/drawing/2014/main" id="{55F9506C-7277-5C6F-B178-093263A1E4D3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95" name="Freeform 58">
                <a:extLst>
                  <a:ext uri="{FF2B5EF4-FFF2-40B4-BE49-F238E27FC236}">
                    <a16:creationId xmlns:a16="http://schemas.microsoft.com/office/drawing/2014/main" id="{8F0E6EDF-299A-0EF2-959D-05F7E9B0F337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96" name="Freeform 59">
                <a:extLst>
                  <a:ext uri="{FF2B5EF4-FFF2-40B4-BE49-F238E27FC236}">
                    <a16:creationId xmlns:a16="http://schemas.microsoft.com/office/drawing/2014/main" id="{EDB546C3-E245-3F99-C9D5-61661A11534B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97" name="Freeform 60">
                <a:extLst>
                  <a:ext uri="{FF2B5EF4-FFF2-40B4-BE49-F238E27FC236}">
                    <a16:creationId xmlns:a16="http://schemas.microsoft.com/office/drawing/2014/main" id="{C9549B1C-3AD5-6996-E2EF-4C63AEAF111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98" name="Freeform 61">
                <a:extLst>
                  <a:ext uri="{FF2B5EF4-FFF2-40B4-BE49-F238E27FC236}">
                    <a16:creationId xmlns:a16="http://schemas.microsoft.com/office/drawing/2014/main" id="{25909090-1E28-BB8D-B814-57F74371C0C6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99" name="Freeform 62">
                <a:extLst>
                  <a:ext uri="{FF2B5EF4-FFF2-40B4-BE49-F238E27FC236}">
                    <a16:creationId xmlns:a16="http://schemas.microsoft.com/office/drawing/2014/main" id="{9378FEA7-6479-EA4D-88EC-05C5D20860F9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00" name="Freeform 63">
                <a:extLst>
                  <a:ext uri="{FF2B5EF4-FFF2-40B4-BE49-F238E27FC236}">
                    <a16:creationId xmlns:a16="http://schemas.microsoft.com/office/drawing/2014/main" id="{240746FF-0EAC-E06F-5B75-F507A67B2EBD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01" name="Freeform 64">
                <a:extLst>
                  <a:ext uri="{FF2B5EF4-FFF2-40B4-BE49-F238E27FC236}">
                    <a16:creationId xmlns:a16="http://schemas.microsoft.com/office/drawing/2014/main" id="{3BC3E9CE-92A5-C6C8-38CB-A78693EE5E5B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02" name="Freeform 65">
                <a:extLst>
                  <a:ext uri="{FF2B5EF4-FFF2-40B4-BE49-F238E27FC236}">
                    <a16:creationId xmlns:a16="http://schemas.microsoft.com/office/drawing/2014/main" id="{D51DD57C-3029-5379-D4F0-5B867BDAEF9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03" name="Freeform 66">
                <a:extLst>
                  <a:ext uri="{FF2B5EF4-FFF2-40B4-BE49-F238E27FC236}">
                    <a16:creationId xmlns:a16="http://schemas.microsoft.com/office/drawing/2014/main" id="{58B932D5-B8CC-8F38-B643-472A004F840C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04" name="Freeform 67">
                <a:extLst>
                  <a:ext uri="{FF2B5EF4-FFF2-40B4-BE49-F238E27FC236}">
                    <a16:creationId xmlns:a16="http://schemas.microsoft.com/office/drawing/2014/main" id="{E3893F6C-35EA-E70E-8D0E-BA0D458DDFAB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05" name="Freeform 68">
                <a:extLst>
                  <a:ext uri="{FF2B5EF4-FFF2-40B4-BE49-F238E27FC236}">
                    <a16:creationId xmlns:a16="http://schemas.microsoft.com/office/drawing/2014/main" id="{FE0DF479-87CD-7238-4030-984454695CEE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06" name="Freeform 69">
                <a:extLst>
                  <a:ext uri="{FF2B5EF4-FFF2-40B4-BE49-F238E27FC236}">
                    <a16:creationId xmlns:a16="http://schemas.microsoft.com/office/drawing/2014/main" id="{BBC28CD1-2895-BE61-EC62-570EA1FD7F62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07" name="Freeform 70">
                <a:extLst>
                  <a:ext uri="{FF2B5EF4-FFF2-40B4-BE49-F238E27FC236}">
                    <a16:creationId xmlns:a16="http://schemas.microsoft.com/office/drawing/2014/main" id="{68D65E4D-C87F-31A5-E8DA-08CE328A67F5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08" name="Freeform 71">
                <a:extLst>
                  <a:ext uri="{FF2B5EF4-FFF2-40B4-BE49-F238E27FC236}">
                    <a16:creationId xmlns:a16="http://schemas.microsoft.com/office/drawing/2014/main" id="{B994CA0C-B18B-FB1D-0D40-3BBBAC2A2ED9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8" name="Group 72">
              <a:extLst>
                <a:ext uri="{FF2B5EF4-FFF2-40B4-BE49-F238E27FC236}">
                  <a16:creationId xmlns:a16="http://schemas.microsoft.com/office/drawing/2014/main" id="{7B56D9D1-5863-B06D-9B9A-AADAC4769F76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426" name="Freeform 73">
                <a:extLst>
                  <a:ext uri="{FF2B5EF4-FFF2-40B4-BE49-F238E27FC236}">
                    <a16:creationId xmlns:a16="http://schemas.microsoft.com/office/drawing/2014/main" id="{4A5ADAFD-E8DE-CC9F-DB2E-B39745C40A9F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27" name="Freeform 74">
                <a:extLst>
                  <a:ext uri="{FF2B5EF4-FFF2-40B4-BE49-F238E27FC236}">
                    <a16:creationId xmlns:a16="http://schemas.microsoft.com/office/drawing/2014/main" id="{09039C1B-99EC-4A82-2E06-13CA577D0A4F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28" name="Freeform 75">
                <a:extLst>
                  <a:ext uri="{FF2B5EF4-FFF2-40B4-BE49-F238E27FC236}">
                    <a16:creationId xmlns:a16="http://schemas.microsoft.com/office/drawing/2014/main" id="{13EF652B-12E2-5BEF-1456-8AD263064B0D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29" name="Freeform 76">
                <a:extLst>
                  <a:ext uri="{FF2B5EF4-FFF2-40B4-BE49-F238E27FC236}">
                    <a16:creationId xmlns:a16="http://schemas.microsoft.com/office/drawing/2014/main" id="{90B0D1A2-B251-FC4F-4700-98419B4E3FF5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30" name="Freeform 77">
                <a:extLst>
                  <a:ext uri="{FF2B5EF4-FFF2-40B4-BE49-F238E27FC236}">
                    <a16:creationId xmlns:a16="http://schemas.microsoft.com/office/drawing/2014/main" id="{918253E4-CC58-7150-CF84-E992AE86113E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31" name="Freeform 78">
                <a:extLst>
                  <a:ext uri="{FF2B5EF4-FFF2-40B4-BE49-F238E27FC236}">
                    <a16:creationId xmlns:a16="http://schemas.microsoft.com/office/drawing/2014/main" id="{84335EF1-BB7A-4A1A-E8E2-6922E2B880C4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48" name="Freeform 79">
                <a:extLst>
                  <a:ext uri="{FF2B5EF4-FFF2-40B4-BE49-F238E27FC236}">
                    <a16:creationId xmlns:a16="http://schemas.microsoft.com/office/drawing/2014/main" id="{0E9DF1C5-6FCD-4474-56A2-B80EAA361878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49" name="Freeform 80">
                <a:extLst>
                  <a:ext uri="{FF2B5EF4-FFF2-40B4-BE49-F238E27FC236}">
                    <a16:creationId xmlns:a16="http://schemas.microsoft.com/office/drawing/2014/main" id="{1A69EB11-1E46-BCD4-A3DA-2C29F00FD553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51" name="Freeform 81">
                <a:extLst>
                  <a:ext uri="{FF2B5EF4-FFF2-40B4-BE49-F238E27FC236}">
                    <a16:creationId xmlns:a16="http://schemas.microsoft.com/office/drawing/2014/main" id="{7F37A563-B0B5-BAE1-369E-F77C545506F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52" name="Freeform 82">
                <a:extLst>
                  <a:ext uri="{FF2B5EF4-FFF2-40B4-BE49-F238E27FC236}">
                    <a16:creationId xmlns:a16="http://schemas.microsoft.com/office/drawing/2014/main" id="{70814C81-0E26-DD6D-F4E8-7F7EED083A6B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53" name="Freeform 83">
                <a:extLst>
                  <a:ext uri="{FF2B5EF4-FFF2-40B4-BE49-F238E27FC236}">
                    <a16:creationId xmlns:a16="http://schemas.microsoft.com/office/drawing/2014/main" id="{8A3A4353-7BC9-04FE-F665-B7457303EE0E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54" name="Freeform 84">
                <a:extLst>
                  <a:ext uri="{FF2B5EF4-FFF2-40B4-BE49-F238E27FC236}">
                    <a16:creationId xmlns:a16="http://schemas.microsoft.com/office/drawing/2014/main" id="{A94456A6-FE79-455E-EA4C-CE9347E9413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55" name="Freeform 85">
                <a:extLst>
                  <a:ext uri="{FF2B5EF4-FFF2-40B4-BE49-F238E27FC236}">
                    <a16:creationId xmlns:a16="http://schemas.microsoft.com/office/drawing/2014/main" id="{BC97E478-C8FE-82FC-188B-8AFB646CB61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56" name="Freeform 86">
                <a:extLst>
                  <a:ext uri="{FF2B5EF4-FFF2-40B4-BE49-F238E27FC236}">
                    <a16:creationId xmlns:a16="http://schemas.microsoft.com/office/drawing/2014/main" id="{13CA0C59-5A4C-9D41-35F9-B5EF5B3657BE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57" name="Freeform 87">
                <a:extLst>
                  <a:ext uri="{FF2B5EF4-FFF2-40B4-BE49-F238E27FC236}">
                    <a16:creationId xmlns:a16="http://schemas.microsoft.com/office/drawing/2014/main" id="{AE92A29C-562B-9BC0-E6D0-B4223D746B7A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58" name="Freeform 88">
                <a:extLst>
                  <a:ext uri="{FF2B5EF4-FFF2-40B4-BE49-F238E27FC236}">
                    <a16:creationId xmlns:a16="http://schemas.microsoft.com/office/drawing/2014/main" id="{44384C1E-DBD0-D228-3686-58FB1093DAC3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59" name="Freeform 89">
                <a:extLst>
                  <a:ext uri="{FF2B5EF4-FFF2-40B4-BE49-F238E27FC236}">
                    <a16:creationId xmlns:a16="http://schemas.microsoft.com/office/drawing/2014/main" id="{1EC9747C-570A-729A-D462-C4F38DA2ACA5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60" name="Freeform 90">
                <a:extLst>
                  <a:ext uri="{FF2B5EF4-FFF2-40B4-BE49-F238E27FC236}">
                    <a16:creationId xmlns:a16="http://schemas.microsoft.com/office/drawing/2014/main" id="{D5C90282-8C42-E306-78EC-32B710B912F3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61" name="Freeform 91">
                <a:extLst>
                  <a:ext uri="{FF2B5EF4-FFF2-40B4-BE49-F238E27FC236}">
                    <a16:creationId xmlns:a16="http://schemas.microsoft.com/office/drawing/2014/main" id="{6C602BFE-F8AA-A1D8-F58A-1BD6674B060C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62" name="Freeform 92">
                <a:extLst>
                  <a:ext uri="{FF2B5EF4-FFF2-40B4-BE49-F238E27FC236}">
                    <a16:creationId xmlns:a16="http://schemas.microsoft.com/office/drawing/2014/main" id="{12BF5849-3EC2-1AED-D2D8-D9E0FD642334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63" name="Freeform 93">
                <a:extLst>
                  <a:ext uri="{FF2B5EF4-FFF2-40B4-BE49-F238E27FC236}">
                    <a16:creationId xmlns:a16="http://schemas.microsoft.com/office/drawing/2014/main" id="{07944F92-4E13-FF0F-DC73-99CB540EA1EA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64" name="Freeform 94">
                <a:extLst>
                  <a:ext uri="{FF2B5EF4-FFF2-40B4-BE49-F238E27FC236}">
                    <a16:creationId xmlns:a16="http://schemas.microsoft.com/office/drawing/2014/main" id="{77312F65-BCD6-2E03-FE6F-C3A4EE4EC427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65" name="Freeform 95">
                <a:extLst>
                  <a:ext uri="{FF2B5EF4-FFF2-40B4-BE49-F238E27FC236}">
                    <a16:creationId xmlns:a16="http://schemas.microsoft.com/office/drawing/2014/main" id="{535D372F-14A3-DCF1-94B9-11C48B42FBE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66" name="Freeform 96">
                <a:extLst>
                  <a:ext uri="{FF2B5EF4-FFF2-40B4-BE49-F238E27FC236}">
                    <a16:creationId xmlns:a16="http://schemas.microsoft.com/office/drawing/2014/main" id="{09CBD53C-D892-9988-C0D5-15B8E11F053D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67" name="Freeform 97">
                <a:extLst>
                  <a:ext uri="{FF2B5EF4-FFF2-40B4-BE49-F238E27FC236}">
                    <a16:creationId xmlns:a16="http://schemas.microsoft.com/office/drawing/2014/main" id="{DA3BFAF2-E731-9A4C-AD52-E3F28F4F1B3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68" name="Freeform 98">
                <a:extLst>
                  <a:ext uri="{FF2B5EF4-FFF2-40B4-BE49-F238E27FC236}">
                    <a16:creationId xmlns:a16="http://schemas.microsoft.com/office/drawing/2014/main" id="{75D76E14-E324-7D13-F01D-619538AEED65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69" name="Freeform 99">
                <a:extLst>
                  <a:ext uri="{FF2B5EF4-FFF2-40B4-BE49-F238E27FC236}">
                    <a16:creationId xmlns:a16="http://schemas.microsoft.com/office/drawing/2014/main" id="{FDBC18B4-386E-7CEA-A5B0-D2AAF3DCE1E5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70" name="Freeform 100">
                <a:extLst>
                  <a:ext uri="{FF2B5EF4-FFF2-40B4-BE49-F238E27FC236}">
                    <a16:creationId xmlns:a16="http://schemas.microsoft.com/office/drawing/2014/main" id="{A22633DF-1F43-DBE9-06D0-15B8E90F617C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71" name="Freeform 101">
                <a:extLst>
                  <a:ext uri="{FF2B5EF4-FFF2-40B4-BE49-F238E27FC236}">
                    <a16:creationId xmlns:a16="http://schemas.microsoft.com/office/drawing/2014/main" id="{F963A32C-CF83-E524-7807-BC211F5E3713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72" name="Freeform 102">
                <a:extLst>
                  <a:ext uri="{FF2B5EF4-FFF2-40B4-BE49-F238E27FC236}">
                    <a16:creationId xmlns:a16="http://schemas.microsoft.com/office/drawing/2014/main" id="{14AE3D17-ECF1-1CF9-A729-F1352830052D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73" name="Freeform 103">
                <a:extLst>
                  <a:ext uri="{FF2B5EF4-FFF2-40B4-BE49-F238E27FC236}">
                    <a16:creationId xmlns:a16="http://schemas.microsoft.com/office/drawing/2014/main" id="{85F9F822-DE38-89B0-397F-19BE21FE37E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74" name="Freeform 104">
                <a:extLst>
                  <a:ext uri="{FF2B5EF4-FFF2-40B4-BE49-F238E27FC236}">
                    <a16:creationId xmlns:a16="http://schemas.microsoft.com/office/drawing/2014/main" id="{2100B816-6EB8-478D-D0A1-F90AC2295207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75" name="Freeform 105">
                <a:extLst>
                  <a:ext uri="{FF2B5EF4-FFF2-40B4-BE49-F238E27FC236}">
                    <a16:creationId xmlns:a16="http://schemas.microsoft.com/office/drawing/2014/main" id="{ED497FD5-2F09-D173-D0A1-0F3134A62BC4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9" name="Group 106">
              <a:extLst>
                <a:ext uri="{FF2B5EF4-FFF2-40B4-BE49-F238E27FC236}">
                  <a16:creationId xmlns:a16="http://schemas.microsoft.com/office/drawing/2014/main" id="{98A9134D-F798-57DC-5A7D-8EE150A4A153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4" name="Freeform 107">
                <a:extLst>
                  <a:ext uri="{FF2B5EF4-FFF2-40B4-BE49-F238E27FC236}">
                    <a16:creationId xmlns:a16="http://schemas.microsoft.com/office/drawing/2014/main" id="{7049C540-0129-F0BA-AF62-B8FEF9649A6A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5" name="Freeform 108">
                <a:extLst>
                  <a:ext uri="{FF2B5EF4-FFF2-40B4-BE49-F238E27FC236}">
                    <a16:creationId xmlns:a16="http://schemas.microsoft.com/office/drawing/2014/main" id="{7EDBB00F-3845-792C-D3C1-F6F9E2EA4C2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6" name="Freeform 109">
                <a:extLst>
                  <a:ext uri="{FF2B5EF4-FFF2-40B4-BE49-F238E27FC236}">
                    <a16:creationId xmlns:a16="http://schemas.microsoft.com/office/drawing/2014/main" id="{C8DF54ED-DA0B-7CCE-975B-6A69883893C7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7" name="Freeform 110">
                <a:extLst>
                  <a:ext uri="{FF2B5EF4-FFF2-40B4-BE49-F238E27FC236}">
                    <a16:creationId xmlns:a16="http://schemas.microsoft.com/office/drawing/2014/main" id="{CD05C52D-0512-0B34-351A-03AE4F99E536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8" name="Freeform 111">
                <a:extLst>
                  <a:ext uri="{FF2B5EF4-FFF2-40B4-BE49-F238E27FC236}">
                    <a16:creationId xmlns:a16="http://schemas.microsoft.com/office/drawing/2014/main" id="{6BB61FAE-DC53-27DA-6DCC-5C74C6975654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9" name="Freeform 112">
                <a:extLst>
                  <a:ext uri="{FF2B5EF4-FFF2-40B4-BE49-F238E27FC236}">
                    <a16:creationId xmlns:a16="http://schemas.microsoft.com/office/drawing/2014/main" id="{CAEFD0B2-FDCA-6608-E77D-8610002BE62C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0" name="Freeform 113">
                <a:extLst>
                  <a:ext uri="{FF2B5EF4-FFF2-40B4-BE49-F238E27FC236}">
                    <a16:creationId xmlns:a16="http://schemas.microsoft.com/office/drawing/2014/main" id="{11B99281-8C24-2E46-44C8-4E66C7FF6F44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1" name="Freeform 114">
                <a:extLst>
                  <a:ext uri="{FF2B5EF4-FFF2-40B4-BE49-F238E27FC236}">
                    <a16:creationId xmlns:a16="http://schemas.microsoft.com/office/drawing/2014/main" id="{E0A4005E-DD21-2FC6-A53F-E0A86A27288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2" name="Freeform 115">
                <a:extLst>
                  <a:ext uri="{FF2B5EF4-FFF2-40B4-BE49-F238E27FC236}">
                    <a16:creationId xmlns:a16="http://schemas.microsoft.com/office/drawing/2014/main" id="{79C491D5-EE96-A54D-1C38-C598C8DA955E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3" name="Freeform 116">
                <a:extLst>
                  <a:ext uri="{FF2B5EF4-FFF2-40B4-BE49-F238E27FC236}">
                    <a16:creationId xmlns:a16="http://schemas.microsoft.com/office/drawing/2014/main" id="{290E6D2E-C95F-F480-2E65-1E950AA1B99F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3" name="Freeform 117">
                <a:extLst>
                  <a:ext uri="{FF2B5EF4-FFF2-40B4-BE49-F238E27FC236}">
                    <a16:creationId xmlns:a16="http://schemas.microsoft.com/office/drawing/2014/main" id="{4CB4F2EE-8E21-963A-94AA-A133C99D1695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4" name="Freeform 118">
                <a:extLst>
                  <a:ext uri="{FF2B5EF4-FFF2-40B4-BE49-F238E27FC236}">
                    <a16:creationId xmlns:a16="http://schemas.microsoft.com/office/drawing/2014/main" id="{2C445BC9-193D-362F-2AA3-BF96C1A3942E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5" name="Freeform 119">
                <a:extLst>
                  <a:ext uri="{FF2B5EF4-FFF2-40B4-BE49-F238E27FC236}">
                    <a16:creationId xmlns:a16="http://schemas.microsoft.com/office/drawing/2014/main" id="{80D771A6-4497-9270-294D-998338A2DACF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6" name="Freeform 120">
                <a:extLst>
                  <a:ext uri="{FF2B5EF4-FFF2-40B4-BE49-F238E27FC236}">
                    <a16:creationId xmlns:a16="http://schemas.microsoft.com/office/drawing/2014/main" id="{0FB09BF6-6940-8B3B-8F5F-B0D679D92A1A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7" name="Freeform 121">
                <a:extLst>
                  <a:ext uri="{FF2B5EF4-FFF2-40B4-BE49-F238E27FC236}">
                    <a16:creationId xmlns:a16="http://schemas.microsoft.com/office/drawing/2014/main" id="{089490A8-3FC9-8481-782A-24E696D172D4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8" name="Freeform 122">
                <a:extLst>
                  <a:ext uri="{FF2B5EF4-FFF2-40B4-BE49-F238E27FC236}">
                    <a16:creationId xmlns:a16="http://schemas.microsoft.com/office/drawing/2014/main" id="{03120BA9-D752-910D-A021-8B7EC231E3F0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9" name="Freeform 123">
                <a:extLst>
                  <a:ext uri="{FF2B5EF4-FFF2-40B4-BE49-F238E27FC236}">
                    <a16:creationId xmlns:a16="http://schemas.microsoft.com/office/drawing/2014/main" id="{E9301F81-9A33-D28B-A4EC-47A3A215A3D2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10" name="Freeform 124">
                <a:extLst>
                  <a:ext uri="{FF2B5EF4-FFF2-40B4-BE49-F238E27FC236}">
                    <a16:creationId xmlns:a16="http://schemas.microsoft.com/office/drawing/2014/main" id="{4889FC1E-3033-B14E-4753-FDCFDB6EEC4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11" name="Freeform 125">
                <a:extLst>
                  <a:ext uri="{FF2B5EF4-FFF2-40B4-BE49-F238E27FC236}">
                    <a16:creationId xmlns:a16="http://schemas.microsoft.com/office/drawing/2014/main" id="{089F5B74-0B6F-1FFB-2B71-921AD2B3343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12" name="Freeform 126">
                <a:extLst>
                  <a:ext uri="{FF2B5EF4-FFF2-40B4-BE49-F238E27FC236}">
                    <a16:creationId xmlns:a16="http://schemas.microsoft.com/office/drawing/2014/main" id="{ED52D602-AAC0-73D2-2A0B-3130A2B49C01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13" name="Freeform 127">
                <a:extLst>
                  <a:ext uri="{FF2B5EF4-FFF2-40B4-BE49-F238E27FC236}">
                    <a16:creationId xmlns:a16="http://schemas.microsoft.com/office/drawing/2014/main" id="{0B76381C-ECD3-3EDE-C898-0BF2FBCB2CA8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14" name="Freeform 128">
                <a:extLst>
                  <a:ext uri="{FF2B5EF4-FFF2-40B4-BE49-F238E27FC236}">
                    <a16:creationId xmlns:a16="http://schemas.microsoft.com/office/drawing/2014/main" id="{57590469-9D0D-8D76-B242-1E69A8FBABAB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15" name="Freeform 129">
                <a:extLst>
                  <a:ext uri="{FF2B5EF4-FFF2-40B4-BE49-F238E27FC236}">
                    <a16:creationId xmlns:a16="http://schemas.microsoft.com/office/drawing/2014/main" id="{C96DB2DC-F252-9CE0-0644-9438FDB65ABE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16" name="Freeform 130">
                <a:extLst>
                  <a:ext uri="{FF2B5EF4-FFF2-40B4-BE49-F238E27FC236}">
                    <a16:creationId xmlns:a16="http://schemas.microsoft.com/office/drawing/2014/main" id="{4C04C161-C777-DE2E-AC71-0F850D2E0447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17" name="Freeform 131">
                <a:extLst>
                  <a:ext uri="{FF2B5EF4-FFF2-40B4-BE49-F238E27FC236}">
                    <a16:creationId xmlns:a16="http://schemas.microsoft.com/office/drawing/2014/main" id="{4D7367D3-CB54-8ED6-FF39-47E0A622DE5D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18" name="Freeform 132">
                <a:extLst>
                  <a:ext uri="{FF2B5EF4-FFF2-40B4-BE49-F238E27FC236}">
                    <a16:creationId xmlns:a16="http://schemas.microsoft.com/office/drawing/2014/main" id="{BD635D9B-3FA3-FF22-899E-5DEE5289E0E2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19" name="Freeform 133">
                <a:extLst>
                  <a:ext uri="{FF2B5EF4-FFF2-40B4-BE49-F238E27FC236}">
                    <a16:creationId xmlns:a16="http://schemas.microsoft.com/office/drawing/2014/main" id="{9647FAD7-29FC-7A5A-7391-0276199EAEA2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20" name="Freeform 134">
                <a:extLst>
                  <a:ext uri="{FF2B5EF4-FFF2-40B4-BE49-F238E27FC236}">
                    <a16:creationId xmlns:a16="http://schemas.microsoft.com/office/drawing/2014/main" id="{C626C05F-0BD4-6751-C95B-F23A8537AE04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21" name="Freeform 135">
                <a:extLst>
                  <a:ext uri="{FF2B5EF4-FFF2-40B4-BE49-F238E27FC236}">
                    <a16:creationId xmlns:a16="http://schemas.microsoft.com/office/drawing/2014/main" id="{AD90EB42-6DD5-F012-F9CB-735DDF9F4509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22" name="Freeform 136">
                <a:extLst>
                  <a:ext uri="{FF2B5EF4-FFF2-40B4-BE49-F238E27FC236}">
                    <a16:creationId xmlns:a16="http://schemas.microsoft.com/office/drawing/2014/main" id="{123960B1-804F-7CF1-4E30-B503886D18D7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23" name="Freeform 137">
                <a:extLst>
                  <a:ext uri="{FF2B5EF4-FFF2-40B4-BE49-F238E27FC236}">
                    <a16:creationId xmlns:a16="http://schemas.microsoft.com/office/drawing/2014/main" id="{C3E99923-EF20-E6C4-9B3B-DE6800609FEA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24" name="Freeform 138">
                <a:extLst>
                  <a:ext uri="{FF2B5EF4-FFF2-40B4-BE49-F238E27FC236}">
                    <a16:creationId xmlns:a16="http://schemas.microsoft.com/office/drawing/2014/main" id="{8F015D77-D926-7B47-8294-A29F8300E766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25" name="Freeform 139">
                <a:extLst>
                  <a:ext uri="{FF2B5EF4-FFF2-40B4-BE49-F238E27FC236}">
                    <a16:creationId xmlns:a16="http://schemas.microsoft.com/office/drawing/2014/main" id="{683BA65C-DC43-F312-1F51-6C04096491CA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20" name="Group 140">
              <a:extLst>
                <a:ext uri="{FF2B5EF4-FFF2-40B4-BE49-F238E27FC236}">
                  <a16:creationId xmlns:a16="http://schemas.microsoft.com/office/drawing/2014/main" id="{D9658FA4-1901-B4D1-9F80-6FDBAF9058D5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21" name="Freeform 141">
                <a:extLst>
                  <a:ext uri="{FF2B5EF4-FFF2-40B4-BE49-F238E27FC236}">
                    <a16:creationId xmlns:a16="http://schemas.microsoft.com/office/drawing/2014/main" id="{B243653A-9730-7C8D-160D-BA85B9938CA1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2" name="Freeform 142">
                <a:extLst>
                  <a:ext uri="{FF2B5EF4-FFF2-40B4-BE49-F238E27FC236}">
                    <a16:creationId xmlns:a16="http://schemas.microsoft.com/office/drawing/2014/main" id="{E9348D29-DDA0-8139-4571-488DEAD96F9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3" name="Freeform 143">
                <a:extLst>
                  <a:ext uri="{FF2B5EF4-FFF2-40B4-BE49-F238E27FC236}">
                    <a16:creationId xmlns:a16="http://schemas.microsoft.com/office/drawing/2014/main" id="{52C6D7AA-0D38-C622-9D2A-464ED0A4E906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4" name="Freeform 144">
                <a:extLst>
                  <a:ext uri="{FF2B5EF4-FFF2-40B4-BE49-F238E27FC236}">
                    <a16:creationId xmlns:a16="http://schemas.microsoft.com/office/drawing/2014/main" id="{50A615E3-AC74-523B-5CF0-14EC334E63E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5" name="Freeform 145">
                <a:extLst>
                  <a:ext uri="{FF2B5EF4-FFF2-40B4-BE49-F238E27FC236}">
                    <a16:creationId xmlns:a16="http://schemas.microsoft.com/office/drawing/2014/main" id="{67B1C0D0-22D0-2CD7-C696-24E73A84B9F6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6" name="Freeform 146">
                <a:extLst>
                  <a:ext uri="{FF2B5EF4-FFF2-40B4-BE49-F238E27FC236}">
                    <a16:creationId xmlns:a16="http://schemas.microsoft.com/office/drawing/2014/main" id="{846B167C-9A87-8A5F-80BA-149C33DFBC06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7" name="Freeform 147">
                <a:extLst>
                  <a:ext uri="{FF2B5EF4-FFF2-40B4-BE49-F238E27FC236}">
                    <a16:creationId xmlns:a16="http://schemas.microsoft.com/office/drawing/2014/main" id="{D263E8E6-E649-2A80-8A47-FA352EFDB364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8" name="Freeform 148">
                <a:extLst>
                  <a:ext uri="{FF2B5EF4-FFF2-40B4-BE49-F238E27FC236}">
                    <a16:creationId xmlns:a16="http://schemas.microsoft.com/office/drawing/2014/main" id="{A2A3E32F-8743-8D70-3E8A-66240CFE407B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9" name="Freeform 149">
                <a:extLst>
                  <a:ext uri="{FF2B5EF4-FFF2-40B4-BE49-F238E27FC236}">
                    <a16:creationId xmlns:a16="http://schemas.microsoft.com/office/drawing/2014/main" id="{1C453E6B-DDCF-B61B-5092-F68A28096712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0" name="Freeform 150">
                <a:extLst>
                  <a:ext uri="{FF2B5EF4-FFF2-40B4-BE49-F238E27FC236}">
                    <a16:creationId xmlns:a16="http://schemas.microsoft.com/office/drawing/2014/main" id="{2C26A193-78BD-8602-4142-01BD4FADEF95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1" name="Freeform 151">
                <a:extLst>
                  <a:ext uri="{FF2B5EF4-FFF2-40B4-BE49-F238E27FC236}">
                    <a16:creationId xmlns:a16="http://schemas.microsoft.com/office/drawing/2014/main" id="{5BD1F60A-D89C-6E17-1283-04C47F778AB4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2" name="Freeform 152">
                <a:extLst>
                  <a:ext uri="{FF2B5EF4-FFF2-40B4-BE49-F238E27FC236}">
                    <a16:creationId xmlns:a16="http://schemas.microsoft.com/office/drawing/2014/main" id="{3B336DBC-B478-645C-8482-5CFCC9FCA309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3" name="Freeform 153">
                <a:extLst>
                  <a:ext uri="{FF2B5EF4-FFF2-40B4-BE49-F238E27FC236}">
                    <a16:creationId xmlns:a16="http://schemas.microsoft.com/office/drawing/2014/main" id="{5F32F9CB-B097-EC5D-CDBC-13AA468AEBF1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4" name="Freeform 154">
                <a:extLst>
                  <a:ext uri="{FF2B5EF4-FFF2-40B4-BE49-F238E27FC236}">
                    <a16:creationId xmlns:a16="http://schemas.microsoft.com/office/drawing/2014/main" id="{4F745E42-FAA8-E506-83CA-20E250443FAB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5" name="Freeform 155">
                <a:extLst>
                  <a:ext uri="{FF2B5EF4-FFF2-40B4-BE49-F238E27FC236}">
                    <a16:creationId xmlns:a16="http://schemas.microsoft.com/office/drawing/2014/main" id="{B188556A-AAE9-06A9-246A-8A853BD9E8C2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6" name="Freeform 156">
                <a:extLst>
                  <a:ext uri="{FF2B5EF4-FFF2-40B4-BE49-F238E27FC236}">
                    <a16:creationId xmlns:a16="http://schemas.microsoft.com/office/drawing/2014/main" id="{C4217E0C-20F9-69D3-B739-B7C55AAFCEF1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7" name="Freeform 157">
                <a:extLst>
                  <a:ext uri="{FF2B5EF4-FFF2-40B4-BE49-F238E27FC236}">
                    <a16:creationId xmlns:a16="http://schemas.microsoft.com/office/drawing/2014/main" id="{DD0E120D-BD8F-C70D-1BCA-DF6D3D5E6E22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8" name="Freeform 158">
                <a:extLst>
                  <a:ext uri="{FF2B5EF4-FFF2-40B4-BE49-F238E27FC236}">
                    <a16:creationId xmlns:a16="http://schemas.microsoft.com/office/drawing/2014/main" id="{D41C1F74-FA04-6669-2D9A-0D9160E2EA6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9" name="Freeform 159">
                <a:extLst>
                  <a:ext uri="{FF2B5EF4-FFF2-40B4-BE49-F238E27FC236}">
                    <a16:creationId xmlns:a16="http://schemas.microsoft.com/office/drawing/2014/main" id="{A6D1FE3E-4B1A-D8A7-590C-4CF59A0B11E6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0" name="Freeform 160">
                <a:extLst>
                  <a:ext uri="{FF2B5EF4-FFF2-40B4-BE49-F238E27FC236}">
                    <a16:creationId xmlns:a16="http://schemas.microsoft.com/office/drawing/2014/main" id="{FD07D7D8-67FE-474F-437F-F4CA2DCCED98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1" name="Freeform 161">
                <a:extLst>
                  <a:ext uri="{FF2B5EF4-FFF2-40B4-BE49-F238E27FC236}">
                    <a16:creationId xmlns:a16="http://schemas.microsoft.com/office/drawing/2014/main" id="{909797E4-DEE1-43D6-9AC4-E3E72B4DAA64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2" name="Freeform 162">
                <a:extLst>
                  <a:ext uri="{FF2B5EF4-FFF2-40B4-BE49-F238E27FC236}">
                    <a16:creationId xmlns:a16="http://schemas.microsoft.com/office/drawing/2014/main" id="{BCDC9784-2BCD-F68A-9D88-08C2BDCCCE0F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3" name="Freeform 163">
                <a:extLst>
                  <a:ext uri="{FF2B5EF4-FFF2-40B4-BE49-F238E27FC236}">
                    <a16:creationId xmlns:a16="http://schemas.microsoft.com/office/drawing/2014/main" id="{ECE18AE9-52A7-A619-57EC-B7C6108C8B6A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4" name="Freeform 164">
                <a:extLst>
                  <a:ext uri="{FF2B5EF4-FFF2-40B4-BE49-F238E27FC236}">
                    <a16:creationId xmlns:a16="http://schemas.microsoft.com/office/drawing/2014/main" id="{36BC5B4A-11C0-887B-C533-EB5D20CBDB92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5" name="Freeform 165">
                <a:extLst>
                  <a:ext uri="{FF2B5EF4-FFF2-40B4-BE49-F238E27FC236}">
                    <a16:creationId xmlns:a16="http://schemas.microsoft.com/office/drawing/2014/main" id="{6D325367-7F02-CD64-3B6A-E4B8D75C88C1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6" name="Freeform 166">
                <a:extLst>
                  <a:ext uri="{FF2B5EF4-FFF2-40B4-BE49-F238E27FC236}">
                    <a16:creationId xmlns:a16="http://schemas.microsoft.com/office/drawing/2014/main" id="{9E31DD20-2502-C036-435A-E250BB519FB5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7" name="Freeform 167">
                <a:extLst>
                  <a:ext uri="{FF2B5EF4-FFF2-40B4-BE49-F238E27FC236}">
                    <a16:creationId xmlns:a16="http://schemas.microsoft.com/office/drawing/2014/main" id="{A3A06399-B856-20B3-D921-2FAA93DFD59B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8" name="Freeform 168">
                <a:extLst>
                  <a:ext uri="{FF2B5EF4-FFF2-40B4-BE49-F238E27FC236}">
                    <a16:creationId xmlns:a16="http://schemas.microsoft.com/office/drawing/2014/main" id="{BD0A3F3B-5D39-38C0-0986-ED5794924C5B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9" name="Freeform 169">
                <a:extLst>
                  <a:ext uri="{FF2B5EF4-FFF2-40B4-BE49-F238E27FC236}">
                    <a16:creationId xmlns:a16="http://schemas.microsoft.com/office/drawing/2014/main" id="{F087CBE6-A135-C592-6653-C28F050F18FA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0" name="Freeform 170">
                <a:extLst>
                  <a:ext uri="{FF2B5EF4-FFF2-40B4-BE49-F238E27FC236}">
                    <a16:creationId xmlns:a16="http://schemas.microsoft.com/office/drawing/2014/main" id="{5E00B9CA-DF72-E08D-939E-6EF5BB3603F0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1" name="Freeform 171">
                <a:extLst>
                  <a:ext uri="{FF2B5EF4-FFF2-40B4-BE49-F238E27FC236}">
                    <a16:creationId xmlns:a16="http://schemas.microsoft.com/office/drawing/2014/main" id="{FE08BFE4-6A9F-08D3-91CB-AE82055A01B2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2" name="Freeform 172">
                <a:extLst>
                  <a:ext uri="{FF2B5EF4-FFF2-40B4-BE49-F238E27FC236}">
                    <a16:creationId xmlns:a16="http://schemas.microsoft.com/office/drawing/2014/main" id="{AC2EDD77-4E7E-99C6-73B7-2371D67AF507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3" name="Freeform 173">
                <a:extLst>
                  <a:ext uri="{FF2B5EF4-FFF2-40B4-BE49-F238E27FC236}">
                    <a16:creationId xmlns:a16="http://schemas.microsoft.com/office/drawing/2014/main" id="{BC05FD5A-CCB5-2A84-C2AA-6E2B1EA7A0C8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5790544E-FF3D-EE72-53DA-2A36740E4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5056" y="1965961"/>
            <a:ext cx="7405028" cy="324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8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4">
            <a:extLst>
              <a:ext uri="{FF2B5EF4-FFF2-40B4-BE49-F238E27FC236}">
                <a16:creationId xmlns:a16="http://schemas.microsoft.com/office/drawing/2014/main" id="{A1851FDE-047A-47F8-DC6E-0A6F2FB36B94}"/>
              </a:ext>
            </a:extLst>
          </p:cNvPr>
          <p:cNvGrpSpPr/>
          <p:nvPr/>
        </p:nvGrpSpPr>
        <p:grpSpPr bwMode="auto">
          <a:xfrm>
            <a:off x="-133731" y="5956264"/>
            <a:ext cx="11240262" cy="881271"/>
            <a:chOff x="0" y="4003"/>
            <a:chExt cx="5511" cy="317"/>
          </a:xfrm>
        </p:grpSpPr>
        <p:sp>
          <p:nvSpPr>
            <p:cNvPr id="12" name="Freeform 35">
              <a:extLst>
                <a:ext uri="{FF2B5EF4-FFF2-40B4-BE49-F238E27FC236}">
                  <a16:creationId xmlns:a16="http://schemas.microsoft.com/office/drawing/2014/main" id="{A07444EC-E262-AFBE-8918-812A5D3238C6}"/>
                </a:ext>
              </a:extLst>
            </p:cNvPr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algn="l" defTabSz="82296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2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" name="Freeform 36">
              <a:extLst>
                <a:ext uri="{FF2B5EF4-FFF2-40B4-BE49-F238E27FC236}">
                  <a16:creationId xmlns:a16="http://schemas.microsoft.com/office/drawing/2014/main" id="{DA884BA5-2098-30BC-3BE9-D9BAF6240B1C}"/>
                </a:ext>
              </a:extLst>
            </p:cNvPr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algn="l" defTabSz="82296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2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" name="Freeform 37">
              <a:extLst>
                <a:ext uri="{FF2B5EF4-FFF2-40B4-BE49-F238E27FC236}">
                  <a16:creationId xmlns:a16="http://schemas.microsoft.com/office/drawing/2014/main" id="{F01F08AF-C80A-46BD-52E8-3B8A2B19A73A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algn="l" defTabSz="82296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20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17" name="Group 38">
              <a:extLst>
                <a:ext uri="{FF2B5EF4-FFF2-40B4-BE49-F238E27FC236}">
                  <a16:creationId xmlns:a16="http://schemas.microsoft.com/office/drawing/2014/main" id="{F8173474-EBC1-6D82-A5A4-9659810365AA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2076" name="Freeform 39">
                <a:extLst>
                  <a:ext uri="{FF2B5EF4-FFF2-40B4-BE49-F238E27FC236}">
                    <a16:creationId xmlns:a16="http://schemas.microsoft.com/office/drawing/2014/main" id="{C594C7D6-3AEC-2437-9782-A57FAE177B40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77" name="Freeform 40">
                <a:extLst>
                  <a:ext uri="{FF2B5EF4-FFF2-40B4-BE49-F238E27FC236}">
                    <a16:creationId xmlns:a16="http://schemas.microsoft.com/office/drawing/2014/main" id="{6176F6FD-A9B3-990B-134F-D938BC8F0028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78" name="Freeform 41">
                <a:extLst>
                  <a:ext uri="{FF2B5EF4-FFF2-40B4-BE49-F238E27FC236}">
                    <a16:creationId xmlns:a16="http://schemas.microsoft.com/office/drawing/2014/main" id="{D86BD51E-1800-76AE-A993-84867665F915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79" name="Freeform 42">
                <a:extLst>
                  <a:ext uri="{FF2B5EF4-FFF2-40B4-BE49-F238E27FC236}">
                    <a16:creationId xmlns:a16="http://schemas.microsoft.com/office/drawing/2014/main" id="{D27C8D17-76F4-68A1-D5A9-E48A957C0BE1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80" name="Freeform 43">
                <a:extLst>
                  <a:ext uri="{FF2B5EF4-FFF2-40B4-BE49-F238E27FC236}">
                    <a16:creationId xmlns:a16="http://schemas.microsoft.com/office/drawing/2014/main" id="{CDE5982C-A630-2D54-9DD7-1E6FAEF08EE2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81" name="Freeform 44">
                <a:extLst>
                  <a:ext uri="{FF2B5EF4-FFF2-40B4-BE49-F238E27FC236}">
                    <a16:creationId xmlns:a16="http://schemas.microsoft.com/office/drawing/2014/main" id="{C7458D5D-1485-7C10-0148-3B8EAD45E697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82" name="Freeform 45">
                <a:extLst>
                  <a:ext uri="{FF2B5EF4-FFF2-40B4-BE49-F238E27FC236}">
                    <a16:creationId xmlns:a16="http://schemas.microsoft.com/office/drawing/2014/main" id="{562DF4B7-D53F-6E84-07E3-5A2CD217FFD8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83" name="Freeform 46">
                <a:extLst>
                  <a:ext uri="{FF2B5EF4-FFF2-40B4-BE49-F238E27FC236}">
                    <a16:creationId xmlns:a16="http://schemas.microsoft.com/office/drawing/2014/main" id="{BF6EF230-C8AB-F4D5-CDBB-D7CD6EA38E41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84" name="Freeform 47">
                <a:extLst>
                  <a:ext uri="{FF2B5EF4-FFF2-40B4-BE49-F238E27FC236}">
                    <a16:creationId xmlns:a16="http://schemas.microsoft.com/office/drawing/2014/main" id="{248B859B-8B86-F775-A177-5DB11ED0A62A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85" name="Freeform 48">
                <a:extLst>
                  <a:ext uri="{FF2B5EF4-FFF2-40B4-BE49-F238E27FC236}">
                    <a16:creationId xmlns:a16="http://schemas.microsoft.com/office/drawing/2014/main" id="{B4EB59B0-DADD-2A40-DC90-3D12D5EEB900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86" name="Freeform 49">
                <a:extLst>
                  <a:ext uri="{FF2B5EF4-FFF2-40B4-BE49-F238E27FC236}">
                    <a16:creationId xmlns:a16="http://schemas.microsoft.com/office/drawing/2014/main" id="{A25842EA-B09E-4042-C974-8780A8EE1320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87" name="Freeform 50">
                <a:extLst>
                  <a:ext uri="{FF2B5EF4-FFF2-40B4-BE49-F238E27FC236}">
                    <a16:creationId xmlns:a16="http://schemas.microsoft.com/office/drawing/2014/main" id="{19ED3173-64D6-6B37-9824-F8422E13CE3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88" name="Freeform 51">
                <a:extLst>
                  <a:ext uri="{FF2B5EF4-FFF2-40B4-BE49-F238E27FC236}">
                    <a16:creationId xmlns:a16="http://schemas.microsoft.com/office/drawing/2014/main" id="{28A59A4D-3E3A-2154-633A-E544CE631C1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89" name="Freeform 52">
                <a:extLst>
                  <a:ext uri="{FF2B5EF4-FFF2-40B4-BE49-F238E27FC236}">
                    <a16:creationId xmlns:a16="http://schemas.microsoft.com/office/drawing/2014/main" id="{2C0F0A3A-91B3-029B-C20F-8A15DD57640A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90" name="Freeform 53">
                <a:extLst>
                  <a:ext uri="{FF2B5EF4-FFF2-40B4-BE49-F238E27FC236}">
                    <a16:creationId xmlns:a16="http://schemas.microsoft.com/office/drawing/2014/main" id="{CD18948C-A142-209B-63E4-E2EB72100110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91" name="Freeform 54">
                <a:extLst>
                  <a:ext uri="{FF2B5EF4-FFF2-40B4-BE49-F238E27FC236}">
                    <a16:creationId xmlns:a16="http://schemas.microsoft.com/office/drawing/2014/main" id="{63DE43E8-2AA5-A167-5DAF-F4AC9B97D13A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92" name="Freeform 55">
                <a:extLst>
                  <a:ext uri="{FF2B5EF4-FFF2-40B4-BE49-F238E27FC236}">
                    <a16:creationId xmlns:a16="http://schemas.microsoft.com/office/drawing/2014/main" id="{70BE42AE-73D5-EE66-6545-BB7A6DAE9212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93" name="Freeform 56">
                <a:extLst>
                  <a:ext uri="{FF2B5EF4-FFF2-40B4-BE49-F238E27FC236}">
                    <a16:creationId xmlns:a16="http://schemas.microsoft.com/office/drawing/2014/main" id="{86F9F3D6-3780-4968-315A-A744D8D0946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94" name="Freeform 57">
                <a:extLst>
                  <a:ext uri="{FF2B5EF4-FFF2-40B4-BE49-F238E27FC236}">
                    <a16:creationId xmlns:a16="http://schemas.microsoft.com/office/drawing/2014/main" id="{55F9506C-7277-5C6F-B178-093263A1E4D3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95" name="Freeform 58">
                <a:extLst>
                  <a:ext uri="{FF2B5EF4-FFF2-40B4-BE49-F238E27FC236}">
                    <a16:creationId xmlns:a16="http://schemas.microsoft.com/office/drawing/2014/main" id="{8F0E6EDF-299A-0EF2-959D-05F7E9B0F337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96" name="Freeform 59">
                <a:extLst>
                  <a:ext uri="{FF2B5EF4-FFF2-40B4-BE49-F238E27FC236}">
                    <a16:creationId xmlns:a16="http://schemas.microsoft.com/office/drawing/2014/main" id="{EDB546C3-E245-3F99-C9D5-61661A11534B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97" name="Freeform 60">
                <a:extLst>
                  <a:ext uri="{FF2B5EF4-FFF2-40B4-BE49-F238E27FC236}">
                    <a16:creationId xmlns:a16="http://schemas.microsoft.com/office/drawing/2014/main" id="{C9549B1C-3AD5-6996-E2EF-4C63AEAF111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98" name="Freeform 61">
                <a:extLst>
                  <a:ext uri="{FF2B5EF4-FFF2-40B4-BE49-F238E27FC236}">
                    <a16:creationId xmlns:a16="http://schemas.microsoft.com/office/drawing/2014/main" id="{25909090-1E28-BB8D-B814-57F74371C0C6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99" name="Freeform 62">
                <a:extLst>
                  <a:ext uri="{FF2B5EF4-FFF2-40B4-BE49-F238E27FC236}">
                    <a16:creationId xmlns:a16="http://schemas.microsoft.com/office/drawing/2014/main" id="{9378FEA7-6479-EA4D-88EC-05C5D20860F9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00" name="Freeform 63">
                <a:extLst>
                  <a:ext uri="{FF2B5EF4-FFF2-40B4-BE49-F238E27FC236}">
                    <a16:creationId xmlns:a16="http://schemas.microsoft.com/office/drawing/2014/main" id="{240746FF-0EAC-E06F-5B75-F507A67B2EBD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01" name="Freeform 64">
                <a:extLst>
                  <a:ext uri="{FF2B5EF4-FFF2-40B4-BE49-F238E27FC236}">
                    <a16:creationId xmlns:a16="http://schemas.microsoft.com/office/drawing/2014/main" id="{3BC3E9CE-92A5-C6C8-38CB-A78693EE5E5B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02" name="Freeform 65">
                <a:extLst>
                  <a:ext uri="{FF2B5EF4-FFF2-40B4-BE49-F238E27FC236}">
                    <a16:creationId xmlns:a16="http://schemas.microsoft.com/office/drawing/2014/main" id="{D51DD57C-3029-5379-D4F0-5B867BDAEF9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03" name="Freeform 66">
                <a:extLst>
                  <a:ext uri="{FF2B5EF4-FFF2-40B4-BE49-F238E27FC236}">
                    <a16:creationId xmlns:a16="http://schemas.microsoft.com/office/drawing/2014/main" id="{58B932D5-B8CC-8F38-B643-472A004F840C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04" name="Freeform 67">
                <a:extLst>
                  <a:ext uri="{FF2B5EF4-FFF2-40B4-BE49-F238E27FC236}">
                    <a16:creationId xmlns:a16="http://schemas.microsoft.com/office/drawing/2014/main" id="{E3893F6C-35EA-E70E-8D0E-BA0D458DDFAB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05" name="Freeform 68">
                <a:extLst>
                  <a:ext uri="{FF2B5EF4-FFF2-40B4-BE49-F238E27FC236}">
                    <a16:creationId xmlns:a16="http://schemas.microsoft.com/office/drawing/2014/main" id="{FE0DF479-87CD-7238-4030-984454695CEE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06" name="Freeform 69">
                <a:extLst>
                  <a:ext uri="{FF2B5EF4-FFF2-40B4-BE49-F238E27FC236}">
                    <a16:creationId xmlns:a16="http://schemas.microsoft.com/office/drawing/2014/main" id="{BBC28CD1-2895-BE61-EC62-570EA1FD7F62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07" name="Freeform 70">
                <a:extLst>
                  <a:ext uri="{FF2B5EF4-FFF2-40B4-BE49-F238E27FC236}">
                    <a16:creationId xmlns:a16="http://schemas.microsoft.com/office/drawing/2014/main" id="{68D65E4D-C87F-31A5-E8DA-08CE328A67F5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08" name="Freeform 71">
                <a:extLst>
                  <a:ext uri="{FF2B5EF4-FFF2-40B4-BE49-F238E27FC236}">
                    <a16:creationId xmlns:a16="http://schemas.microsoft.com/office/drawing/2014/main" id="{B994CA0C-B18B-FB1D-0D40-3BBBAC2A2ED9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8" name="Group 72">
              <a:extLst>
                <a:ext uri="{FF2B5EF4-FFF2-40B4-BE49-F238E27FC236}">
                  <a16:creationId xmlns:a16="http://schemas.microsoft.com/office/drawing/2014/main" id="{7B56D9D1-5863-B06D-9B9A-AADAC4769F76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426" name="Freeform 73">
                <a:extLst>
                  <a:ext uri="{FF2B5EF4-FFF2-40B4-BE49-F238E27FC236}">
                    <a16:creationId xmlns:a16="http://schemas.microsoft.com/office/drawing/2014/main" id="{4A5ADAFD-E8DE-CC9F-DB2E-B39745C40A9F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27" name="Freeform 74">
                <a:extLst>
                  <a:ext uri="{FF2B5EF4-FFF2-40B4-BE49-F238E27FC236}">
                    <a16:creationId xmlns:a16="http://schemas.microsoft.com/office/drawing/2014/main" id="{09039C1B-99EC-4A82-2E06-13CA577D0A4F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28" name="Freeform 75">
                <a:extLst>
                  <a:ext uri="{FF2B5EF4-FFF2-40B4-BE49-F238E27FC236}">
                    <a16:creationId xmlns:a16="http://schemas.microsoft.com/office/drawing/2014/main" id="{13EF652B-12E2-5BEF-1456-8AD263064B0D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29" name="Freeform 76">
                <a:extLst>
                  <a:ext uri="{FF2B5EF4-FFF2-40B4-BE49-F238E27FC236}">
                    <a16:creationId xmlns:a16="http://schemas.microsoft.com/office/drawing/2014/main" id="{90B0D1A2-B251-FC4F-4700-98419B4E3FF5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30" name="Freeform 77">
                <a:extLst>
                  <a:ext uri="{FF2B5EF4-FFF2-40B4-BE49-F238E27FC236}">
                    <a16:creationId xmlns:a16="http://schemas.microsoft.com/office/drawing/2014/main" id="{918253E4-CC58-7150-CF84-E992AE86113E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31" name="Freeform 78">
                <a:extLst>
                  <a:ext uri="{FF2B5EF4-FFF2-40B4-BE49-F238E27FC236}">
                    <a16:creationId xmlns:a16="http://schemas.microsoft.com/office/drawing/2014/main" id="{84335EF1-BB7A-4A1A-E8E2-6922E2B880C4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48" name="Freeform 79">
                <a:extLst>
                  <a:ext uri="{FF2B5EF4-FFF2-40B4-BE49-F238E27FC236}">
                    <a16:creationId xmlns:a16="http://schemas.microsoft.com/office/drawing/2014/main" id="{0E9DF1C5-6FCD-4474-56A2-B80EAA361878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49" name="Freeform 80">
                <a:extLst>
                  <a:ext uri="{FF2B5EF4-FFF2-40B4-BE49-F238E27FC236}">
                    <a16:creationId xmlns:a16="http://schemas.microsoft.com/office/drawing/2014/main" id="{1A69EB11-1E46-BCD4-A3DA-2C29F00FD553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51" name="Freeform 81">
                <a:extLst>
                  <a:ext uri="{FF2B5EF4-FFF2-40B4-BE49-F238E27FC236}">
                    <a16:creationId xmlns:a16="http://schemas.microsoft.com/office/drawing/2014/main" id="{7F37A563-B0B5-BAE1-369E-F77C545506F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52" name="Freeform 82">
                <a:extLst>
                  <a:ext uri="{FF2B5EF4-FFF2-40B4-BE49-F238E27FC236}">
                    <a16:creationId xmlns:a16="http://schemas.microsoft.com/office/drawing/2014/main" id="{70814C81-0E26-DD6D-F4E8-7F7EED083A6B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53" name="Freeform 83">
                <a:extLst>
                  <a:ext uri="{FF2B5EF4-FFF2-40B4-BE49-F238E27FC236}">
                    <a16:creationId xmlns:a16="http://schemas.microsoft.com/office/drawing/2014/main" id="{8A3A4353-7BC9-04FE-F665-B7457303EE0E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54" name="Freeform 84">
                <a:extLst>
                  <a:ext uri="{FF2B5EF4-FFF2-40B4-BE49-F238E27FC236}">
                    <a16:creationId xmlns:a16="http://schemas.microsoft.com/office/drawing/2014/main" id="{A94456A6-FE79-455E-EA4C-CE9347E9413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55" name="Freeform 85">
                <a:extLst>
                  <a:ext uri="{FF2B5EF4-FFF2-40B4-BE49-F238E27FC236}">
                    <a16:creationId xmlns:a16="http://schemas.microsoft.com/office/drawing/2014/main" id="{BC97E478-C8FE-82FC-188B-8AFB646CB61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56" name="Freeform 86">
                <a:extLst>
                  <a:ext uri="{FF2B5EF4-FFF2-40B4-BE49-F238E27FC236}">
                    <a16:creationId xmlns:a16="http://schemas.microsoft.com/office/drawing/2014/main" id="{13CA0C59-5A4C-9D41-35F9-B5EF5B3657BE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57" name="Freeform 87">
                <a:extLst>
                  <a:ext uri="{FF2B5EF4-FFF2-40B4-BE49-F238E27FC236}">
                    <a16:creationId xmlns:a16="http://schemas.microsoft.com/office/drawing/2014/main" id="{AE92A29C-562B-9BC0-E6D0-B4223D746B7A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58" name="Freeform 88">
                <a:extLst>
                  <a:ext uri="{FF2B5EF4-FFF2-40B4-BE49-F238E27FC236}">
                    <a16:creationId xmlns:a16="http://schemas.microsoft.com/office/drawing/2014/main" id="{44384C1E-DBD0-D228-3686-58FB1093DAC3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59" name="Freeform 89">
                <a:extLst>
                  <a:ext uri="{FF2B5EF4-FFF2-40B4-BE49-F238E27FC236}">
                    <a16:creationId xmlns:a16="http://schemas.microsoft.com/office/drawing/2014/main" id="{1EC9747C-570A-729A-D462-C4F38DA2ACA5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60" name="Freeform 90">
                <a:extLst>
                  <a:ext uri="{FF2B5EF4-FFF2-40B4-BE49-F238E27FC236}">
                    <a16:creationId xmlns:a16="http://schemas.microsoft.com/office/drawing/2014/main" id="{D5C90282-8C42-E306-78EC-32B710B912F3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61" name="Freeform 91">
                <a:extLst>
                  <a:ext uri="{FF2B5EF4-FFF2-40B4-BE49-F238E27FC236}">
                    <a16:creationId xmlns:a16="http://schemas.microsoft.com/office/drawing/2014/main" id="{6C602BFE-F8AA-A1D8-F58A-1BD6674B060C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62" name="Freeform 92">
                <a:extLst>
                  <a:ext uri="{FF2B5EF4-FFF2-40B4-BE49-F238E27FC236}">
                    <a16:creationId xmlns:a16="http://schemas.microsoft.com/office/drawing/2014/main" id="{12BF5849-3EC2-1AED-D2D8-D9E0FD642334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63" name="Freeform 93">
                <a:extLst>
                  <a:ext uri="{FF2B5EF4-FFF2-40B4-BE49-F238E27FC236}">
                    <a16:creationId xmlns:a16="http://schemas.microsoft.com/office/drawing/2014/main" id="{07944F92-4E13-FF0F-DC73-99CB540EA1EA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64" name="Freeform 94">
                <a:extLst>
                  <a:ext uri="{FF2B5EF4-FFF2-40B4-BE49-F238E27FC236}">
                    <a16:creationId xmlns:a16="http://schemas.microsoft.com/office/drawing/2014/main" id="{77312F65-BCD6-2E03-FE6F-C3A4EE4EC427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65" name="Freeform 95">
                <a:extLst>
                  <a:ext uri="{FF2B5EF4-FFF2-40B4-BE49-F238E27FC236}">
                    <a16:creationId xmlns:a16="http://schemas.microsoft.com/office/drawing/2014/main" id="{535D372F-14A3-DCF1-94B9-11C48B42FBE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66" name="Freeform 96">
                <a:extLst>
                  <a:ext uri="{FF2B5EF4-FFF2-40B4-BE49-F238E27FC236}">
                    <a16:creationId xmlns:a16="http://schemas.microsoft.com/office/drawing/2014/main" id="{09CBD53C-D892-9988-C0D5-15B8E11F053D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67" name="Freeform 97">
                <a:extLst>
                  <a:ext uri="{FF2B5EF4-FFF2-40B4-BE49-F238E27FC236}">
                    <a16:creationId xmlns:a16="http://schemas.microsoft.com/office/drawing/2014/main" id="{DA3BFAF2-E731-9A4C-AD52-E3F28F4F1B3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68" name="Freeform 98">
                <a:extLst>
                  <a:ext uri="{FF2B5EF4-FFF2-40B4-BE49-F238E27FC236}">
                    <a16:creationId xmlns:a16="http://schemas.microsoft.com/office/drawing/2014/main" id="{75D76E14-E324-7D13-F01D-619538AEED65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69" name="Freeform 99">
                <a:extLst>
                  <a:ext uri="{FF2B5EF4-FFF2-40B4-BE49-F238E27FC236}">
                    <a16:creationId xmlns:a16="http://schemas.microsoft.com/office/drawing/2014/main" id="{FDBC18B4-386E-7CEA-A5B0-D2AAF3DCE1E5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70" name="Freeform 100">
                <a:extLst>
                  <a:ext uri="{FF2B5EF4-FFF2-40B4-BE49-F238E27FC236}">
                    <a16:creationId xmlns:a16="http://schemas.microsoft.com/office/drawing/2014/main" id="{A22633DF-1F43-DBE9-06D0-15B8E90F617C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71" name="Freeform 101">
                <a:extLst>
                  <a:ext uri="{FF2B5EF4-FFF2-40B4-BE49-F238E27FC236}">
                    <a16:creationId xmlns:a16="http://schemas.microsoft.com/office/drawing/2014/main" id="{F963A32C-CF83-E524-7807-BC211F5E3713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72" name="Freeform 102">
                <a:extLst>
                  <a:ext uri="{FF2B5EF4-FFF2-40B4-BE49-F238E27FC236}">
                    <a16:creationId xmlns:a16="http://schemas.microsoft.com/office/drawing/2014/main" id="{14AE3D17-ECF1-1CF9-A729-F1352830052D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73" name="Freeform 103">
                <a:extLst>
                  <a:ext uri="{FF2B5EF4-FFF2-40B4-BE49-F238E27FC236}">
                    <a16:creationId xmlns:a16="http://schemas.microsoft.com/office/drawing/2014/main" id="{85F9F822-DE38-89B0-397F-19BE21FE37E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74" name="Freeform 104">
                <a:extLst>
                  <a:ext uri="{FF2B5EF4-FFF2-40B4-BE49-F238E27FC236}">
                    <a16:creationId xmlns:a16="http://schemas.microsoft.com/office/drawing/2014/main" id="{2100B816-6EB8-478D-D0A1-F90AC2295207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75" name="Freeform 105">
                <a:extLst>
                  <a:ext uri="{FF2B5EF4-FFF2-40B4-BE49-F238E27FC236}">
                    <a16:creationId xmlns:a16="http://schemas.microsoft.com/office/drawing/2014/main" id="{ED497FD5-2F09-D173-D0A1-0F3134A62BC4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9" name="Group 106">
              <a:extLst>
                <a:ext uri="{FF2B5EF4-FFF2-40B4-BE49-F238E27FC236}">
                  <a16:creationId xmlns:a16="http://schemas.microsoft.com/office/drawing/2014/main" id="{98A9134D-F798-57DC-5A7D-8EE150A4A153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4" name="Freeform 107">
                <a:extLst>
                  <a:ext uri="{FF2B5EF4-FFF2-40B4-BE49-F238E27FC236}">
                    <a16:creationId xmlns:a16="http://schemas.microsoft.com/office/drawing/2014/main" id="{7049C540-0129-F0BA-AF62-B8FEF9649A6A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5" name="Freeform 108">
                <a:extLst>
                  <a:ext uri="{FF2B5EF4-FFF2-40B4-BE49-F238E27FC236}">
                    <a16:creationId xmlns:a16="http://schemas.microsoft.com/office/drawing/2014/main" id="{7EDBB00F-3845-792C-D3C1-F6F9E2EA4C2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6" name="Freeform 109">
                <a:extLst>
                  <a:ext uri="{FF2B5EF4-FFF2-40B4-BE49-F238E27FC236}">
                    <a16:creationId xmlns:a16="http://schemas.microsoft.com/office/drawing/2014/main" id="{C8DF54ED-DA0B-7CCE-975B-6A69883893C7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7" name="Freeform 110">
                <a:extLst>
                  <a:ext uri="{FF2B5EF4-FFF2-40B4-BE49-F238E27FC236}">
                    <a16:creationId xmlns:a16="http://schemas.microsoft.com/office/drawing/2014/main" id="{CD05C52D-0512-0B34-351A-03AE4F99E536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8" name="Freeform 111">
                <a:extLst>
                  <a:ext uri="{FF2B5EF4-FFF2-40B4-BE49-F238E27FC236}">
                    <a16:creationId xmlns:a16="http://schemas.microsoft.com/office/drawing/2014/main" id="{6BB61FAE-DC53-27DA-6DCC-5C74C6975654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9" name="Freeform 112">
                <a:extLst>
                  <a:ext uri="{FF2B5EF4-FFF2-40B4-BE49-F238E27FC236}">
                    <a16:creationId xmlns:a16="http://schemas.microsoft.com/office/drawing/2014/main" id="{CAEFD0B2-FDCA-6608-E77D-8610002BE62C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0" name="Freeform 113">
                <a:extLst>
                  <a:ext uri="{FF2B5EF4-FFF2-40B4-BE49-F238E27FC236}">
                    <a16:creationId xmlns:a16="http://schemas.microsoft.com/office/drawing/2014/main" id="{11B99281-8C24-2E46-44C8-4E66C7FF6F44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1" name="Freeform 114">
                <a:extLst>
                  <a:ext uri="{FF2B5EF4-FFF2-40B4-BE49-F238E27FC236}">
                    <a16:creationId xmlns:a16="http://schemas.microsoft.com/office/drawing/2014/main" id="{E0A4005E-DD21-2FC6-A53F-E0A86A27288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2" name="Freeform 115">
                <a:extLst>
                  <a:ext uri="{FF2B5EF4-FFF2-40B4-BE49-F238E27FC236}">
                    <a16:creationId xmlns:a16="http://schemas.microsoft.com/office/drawing/2014/main" id="{79C491D5-EE96-A54D-1C38-C598C8DA955E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3" name="Freeform 116">
                <a:extLst>
                  <a:ext uri="{FF2B5EF4-FFF2-40B4-BE49-F238E27FC236}">
                    <a16:creationId xmlns:a16="http://schemas.microsoft.com/office/drawing/2014/main" id="{290E6D2E-C95F-F480-2E65-1E950AA1B99F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3" name="Freeform 117">
                <a:extLst>
                  <a:ext uri="{FF2B5EF4-FFF2-40B4-BE49-F238E27FC236}">
                    <a16:creationId xmlns:a16="http://schemas.microsoft.com/office/drawing/2014/main" id="{4CB4F2EE-8E21-963A-94AA-A133C99D1695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4" name="Freeform 118">
                <a:extLst>
                  <a:ext uri="{FF2B5EF4-FFF2-40B4-BE49-F238E27FC236}">
                    <a16:creationId xmlns:a16="http://schemas.microsoft.com/office/drawing/2014/main" id="{2C445BC9-193D-362F-2AA3-BF96C1A3942E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5" name="Freeform 119">
                <a:extLst>
                  <a:ext uri="{FF2B5EF4-FFF2-40B4-BE49-F238E27FC236}">
                    <a16:creationId xmlns:a16="http://schemas.microsoft.com/office/drawing/2014/main" id="{80D771A6-4497-9270-294D-998338A2DACF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6" name="Freeform 120">
                <a:extLst>
                  <a:ext uri="{FF2B5EF4-FFF2-40B4-BE49-F238E27FC236}">
                    <a16:creationId xmlns:a16="http://schemas.microsoft.com/office/drawing/2014/main" id="{0FB09BF6-6940-8B3B-8F5F-B0D679D92A1A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7" name="Freeform 121">
                <a:extLst>
                  <a:ext uri="{FF2B5EF4-FFF2-40B4-BE49-F238E27FC236}">
                    <a16:creationId xmlns:a16="http://schemas.microsoft.com/office/drawing/2014/main" id="{089490A8-3FC9-8481-782A-24E696D172D4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8" name="Freeform 122">
                <a:extLst>
                  <a:ext uri="{FF2B5EF4-FFF2-40B4-BE49-F238E27FC236}">
                    <a16:creationId xmlns:a16="http://schemas.microsoft.com/office/drawing/2014/main" id="{03120BA9-D752-910D-A021-8B7EC231E3F0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09" name="Freeform 123">
                <a:extLst>
                  <a:ext uri="{FF2B5EF4-FFF2-40B4-BE49-F238E27FC236}">
                    <a16:creationId xmlns:a16="http://schemas.microsoft.com/office/drawing/2014/main" id="{E9301F81-9A33-D28B-A4EC-47A3A215A3D2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10" name="Freeform 124">
                <a:extLst>
                  <a:ext uri="{FF2B5EF4-FFF2-40B4-BE49-F238E27FC236}">
                    <a16:creationId xmlns:a16="http://schemas.microsoft.com/office/drawing/2014/main" id="{4889FC1E-3033-B14E-4753-FDCFDB6EEC4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11" name="Freeform 125">
                <a:extLst>
                  <a:ext uri="{FF2B5EF4-FFF2-40B4-BE49-F238E27FC236}">
                    <a16:creationId xmlns:a16="http://schemas.microsoft.com/office/drawing/2014/main" id="{089F5B74-0B6F-1FFB-2B71-921AD2B3343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12" name="Freeform 126">
                <a:extLst>
                  <a:ext uri="{FF2B5EF4-FFF2-40B4-BE49-F238E27FC236}">
                    <a16:creationId xmlns:a16="http://schemas.microsoft.com/office/drawing/2014/main" id="{ED52D602-AAC0-73D2-2A0B-3130A2B49C01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13" name="Freeform 127">
                <a:extLst>
                  <a:ext uri="{FF2B5EF4-FFF2-40B4-BE49-F238E27FC236}">
                    <a16:creationId xmlns:a16="http://schemas.microsoft.com/office/drawing/2014/main" id="{0B76381C-ECD3-3EDE-C898-0BF2FBCB2CA8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14" name="Freeform 128">
                <a:extLst>
                  <a:ext uri="{FF2B5EF4-FFF2-40B4-BE49-F238E27FC236}">
                    <a16:creationId xmlns:a16="http://schemas.microsoft.com/office/drawing/2014/main" id="{57590469-9D0D-8D76-B242-1E69A8FBABAB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15" name="Freeform 129">
                <a:extLst>
                  <a:ext uri="{FF2B5EF4-FFF2-40B4-BE49-F238E27FC236}">
                    <a16:creationId xmlns:a16="http://schemas.microsoft.com/office/drawing/2014/main" id="{C96DB2DC-F252-9CE0-0644-9438FDB65ABE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16" name="Freeform 130">
                <a:extLst>
                  <a:ext uri="{FF2B5EF4-FFF2-40B4-BE49-F238E27FC236}">
                    <a16:creationId xmlns:a16="http://schemas.microsoft.com/office/drawing/2014/main" id="{4C04C161-C777-DE2E-AC71-0F850D2E0447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17" name="Freeform 131">
                <a:extLst>
                  <a:ext uri="{FF2B5EF4-FFF2-40B4-BE49-F238E27FC236}">
                    <a16:creationId xmlns:a16="http://schemas.microsoft.com/office/drawing/2014/main" id="{4D7367D3-CB54-8ED6-FF39-47E0A622DE5D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18" name="Freeform 132">
                <a:extLst>
                  <a:ext uri="{FF2B5EF4-FFF2-40B4-BE49-F238E27FC236}">
                    <a16:creationId xmlns:a16="http://schemas.microsoft.com/office/drawing/2014/main" id="{BD635D9B-3FA3-FF22-899E-5DEE5289E0E2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19" name="Freeform 133">
                <a:extLst>
                  <a:ext uri="{FF2B5EF4-FFF2-40B4-BE49-F238E27FC236}">
                    <a16:creationId xmlns:a16="http://schemas.microsoft.com/office/drawing/2014/main" id="{9647FAD7-29FC-7A5A-7391-0276199EAEA2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20" name="Freeform 134">
                <a:extLst>
                  <a:ext uri="{FF2B5EF4-FFF2-40B4-BE49-F238E27FC236}">
                    <a16:creationId xmlns:a16="http://schemas.microsoft.com/office/drawing/2014/main" id="{C626C05F-0BD4-6751-C95B-F23A8537AE04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21" name="Freeform 135">
                <a:extLst>
                  <a:ext uri="{FF2B5EF4-FFF2-40B4-BE49-F238E27FC236}">
                    <a16:creationId xmlns:a16="http://schemas.microsoft.com/office/drawing/2014/main" id="{AD90EB42-6DD5-F012-F9CB-735DDF9F4509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22" name="Freeform 136">
                <a:extLst>
                  <a:ext uri="{FF2B5EF4-FFF2-40B4-BE49-F238E27FC236}">
                    <a16:creationId xmlns:a16="http://schemas.microsoft.com/office/drawing/2014/main" id="{123960B1-804F-7CF1-4E30-B503886D18D7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23" name="Freeform 137">
                <a:extLst>
                  <a:ext uri="{FF2B5EF4-FFF2-40B4-BE49-F238E27FC236}">
                    <a16:creationId xmlns:a16="http://schemas.microsoft.com/office/drawing/2014/main" id="{C3E99923-EF20-E6C4-9B3B-DE6800609FEA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24" name="Freeform 138">
                <a:extLst>
                  <a:ext uri="{FF2B5EF4-FFF2-40B4-BE49-F238E27FC236}">
                    <a16:creationId xmlns:a16="http://schemas.microsoft.com/office/drawing/2014/main" id="{8F015D77-D926-7B47-8294-A29F8300E766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425" name="Freeform 139">
                <a:extLst>
                  <a:ext uri="{FF2B5EF4-FFF2-40B4-BE49-F238E27FC236}">
                    <a16:creationId xmlns:a16="http://schemas.microsoft.com/office/drawing/2014/main" id="{683BA65C-DC43-F312-1F51-6C04096491CA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20" name="Group 140">
              <a:extLst>
                <a:ext uri="{FF2B5EF4-FFF2-40B4-BE49-F238E27FC236}">
                  <a16:creationId xmlns:a16="http://schemas.microsoft.com/office/drawing/2014/main" id="{D9658FA4-1901-B4D1-9F80-6FDBAF9058D5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21" name="Freeform 141">
                <a:extLst>
                  <a:ext uri="{FF2B5EF4-FFF2-40B4-BE49-F238E27FC236}">
                    <a16:creationId xmlns:a16="http://schemas.microsoft.com/office/drawing/2014/main" id="{B243653A-9730-7C8D-160D-BA85B9938CA1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2" name="Freeform 142">
                <a:extLst>
                  <a:ext uri="{FF2B5EF4-FFF2-40B4-BE49-F238E27FC236}">
                    <a16:creationId xmlns:a16="http://schemas.microsoft.com/office/drawing/2014/main" id="{E9348D29-DDA0-8139-4571-488DEAD96F9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3" name="Freeform 143">
                <a:extLst>
                  <a:ext uri="{FF2B5EF4-FFF2-40B4-BE49-F238E27FC236}">
                    <a16:creationId xmlns:a16="http://schemas.microsoft.com/office/drawing/2014/main" id="{52C6D7AA-0D38-C622-9D2A-464ED0A4E906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4" name="Freeform 144">
                <a:extLst>
                  <a:ext uri="{FF2B5EF4-FFF2-40B4-BE49-F238E27FC236}">
                    <a16:creationId xmlns:a16="http://schemas.microsoft.com/office/drawing/2014/main" id="{50A615E3-AC74-523B-5CF0-14EC334E63E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5" name="Freeform 145">
                <a:extLst>
                  <a:ext uri="{FF2B5EF4-FFF2-40B4-BE49-F238E27FC236}">
                    <a16:creationId xmlns:a16="http://schemas.microsoft.com/office/drawing/2014/main" id="{67B1C0D0-22D0-2CD7-C696-24E73A84B9F6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6" name="Freeform 146">
                <a:extLst>
                  <a:ext uri="{FF2B5EF4-FFF2-40B4-BE49-F238E27FC236}">
                    <a16:creationId xmlns:a16="http://schemas.microsoft.com/office/drawing/2014/main" id="{846B167C-9A87-8A5F-80BA-149C33DFBC06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7" name="Freeform 147">
                <a:extLst>
                  <a:ext uri="{FF2B5EF4-FFF2-40B4-BE49-F238E27FC236}">
                    <a16:creationId xmlns:a16="http://schemas.microsoft.com/office/drawing/2014/main" id="{D263E8E6-E649-2A80-8A47-FA352EFDB364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8" name="Freeform 148">
                <a:extLst>
                  <a:ext uri="{FF2B5EF4-FFF2-40B4-BE49-F238E27FC236}">
                    <a16:creationId xmlns:a16="http://schemas.microsoft.com/office/drawing/2014/main" id="{A2A3E32F-8743-8D70-3E8A-66240CFE407B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9" name="Freeform 149">
                <a:extLst>
                  <a:ext uri="{FF2B5EF4-FFF2-40B4-BE49-F238E27FC236}">
                    <a16:creationId xmlns:a16="http://schemas.microsoft.com/office/drawing/2014/main" id="{1C453E6B-DDCF-B61B-5092-F68A28096712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0" name="Freeform 150">
                <a:extLst>
                  <a:ext uri="{FF2B5EF4-FFF2-40B4-BE49-F238E27FC236}">
                    <a16:creationId xmlns:a16="http://schemas.microsoft.com/office/drawing/2014/main" id="{2C26A193-78BD-8602-4142-01BD4FADEF95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1" name="Freeform 151">
                <a:extLst>
                  <a:ext uri="{FF2B5EF4-FFF2-40B4-BE49-F238E27FC236}">
                    <a16:creationId xmlns:a16="http://schemas.microsoft.com/office/drawing/2014/main" id="{5BD1F60A-D89C-6E17-1283-04C47F778AB4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2" name="Freeform 152">
                <a:extLst>
                  <a:ext uri="{FF2B5EF4-FFF2-40B4-BE49-F238E27FC236}">
                    <a16:creationId xmlns:a16="http://schemas.microsoft.com/office/drawing/2014/main" id="{3B336DBC-B478-645C-8482-5CFCC9FCA309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3" name="Freeform 153">
                <a:extLst>
                  <a:ext uri="{FF2B5EF4-FFF2-40B4-BE49-F238E27FC236}">
                    <a16:creationId xmlns:a16="http://schemas.microsoft.com/office/drawing/2014/main" id="{5F32F9CB-B097-EC5D-CDBC-13AA468AEBF1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4" name="Freeform 154">
                <a:extLst>
                  <a:ext uri="{FF2B5EF4-FFF2-40B4-BE49-F238E27FC236}">
                    <a16:creationId xmlns:a16="http://schemas.microsoft.com/office/drawing/2014/main" id="{4F745E42-FAA8-E506-83CA-20E250443FAB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5" name="Freeform 155">
                <a:extLst>
                  <a:ext uri="{FF2B5EF4-FFF2-40B4-BE49-F238E27FC236}">
                    <a16:creationId xmlns:a16="http://schemas.microsoft.com/office/drawing/2014/main" id="{B188556A-AAE9-06A9-246A-8A853BD9E8C2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6" name="Freeform 156">
                <a:extLst>
                  <a:ext uri="{FF2B5EF4-FFF2-40B4-BE49-F238E27FC236}">
                    <a16:creationId xmlns:a16="http://schemas.microsoft.com/office/drawing/2014/main" id="{C4217E0C-20F9-69D3-B739-B7C55AAFCEF1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7" name="Freeform 157">
                <a:extLst>
                  <a:ext uri="{FF2B5EF4-FFF2-40B4-BE49-F238E27FC236}">
                    <a16:creationId xmlns:a16="http://schemas.microsoft.com/office/drawing/2014/main" id="{DD0E120D-BD8F-C70D-1BCA-DF6D3D5E6E22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8" name="Freeform 158">
                <a:extLst>
                  <a:ext uri="{FF2B5EF4-FFF2-40B4-BE49-F238E27FC236}">
                    <a16:creationId xmlns:a16="http://schemas.microsoft.com/office/drawing/2014/main" id="{D41C1F74-FA04-6669-2D9A-0D9160E2EA6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9" name="Freeform 159">
                <a:extLst>
                  <a:ext uri="{FF2B5EF4-FFF2-40B4-BE49-F238E27FC236}">
                    <a16:creationId xmlns:a16="http://schemas.microsoft.com/office/drawing/2014/main" id="{A6D1FE3E-4B1A-D8A7-590C-4CF59A0B11E6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0" name="Freeform 160">
                <a:extLst>
                  <a:ext uri="{FF2B5EF4-FFF2-40B4-BE49-F238E27FC236}">
                    <a16:creationId xmlns:a16="http://schemas.microsoft.com/office/drawing/2014/main" id="{FD07D7D8-67FE-474F-437F-F4CA2DCCED98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1" name="Freeform 161">
                <a:extLst>
                  <a:ext uri="{FF2B5EF4-FFF2-40B4-BE49-F238E27FC236}">
                    <a16:creationId xmlns:a16="http://schemas.microsoft.com/office/drawing/2014/main" id="{909797E4-DEE1-43D6-9AC4-E3E72B4DAA64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2" name="Freeform 162">
                <a:extLst>
                  <a:ext uri="{FF2B5EF4-FFF2-40B4-BE49-F238E27FC236}">
                    <a16:creationId xmlns:a16="http://schemas.microsoft.com/office/drawing/2014/main" id="{BCDC9784-2BCD-F68A-9D88-08C2BDCCCE0F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3" name="Freeform 163">
                <a:extLst>
                  <a:ext uri="{FF2B5EF4-FFF2-40B4-BE49-F238E27FC236}">
                    <a16:creationId xmlns:a16="http://schemas.microsoft.com/office/drawing/2014/main" id="{ECE18AE9-52A7-A619-57EC-B7C6108C8B6A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4" name="Freeform 164">
                <a:extLst>
                  <a:ext uri="{FF2B5EF4-FFF2-40B4-BE49-F238E27FC236}">
                    <a16:creationId xmlns:a16="http://schemas.microsoft.com/office/drawing/2014/main" id="{36BC5B4A-11C0-887B-C533-EB5D20CBDB92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5" name="Freeform 165">
                <a:extLst>
                  <a:ext uri="{FF2B5EF4-FFF2-40B4-BE49-F238E27FC236}">
                    <a16:creationId xmlns:a16="http://schemas.microsoft.com/office/drawing/2014/main" id="{6D325367-7F02-CD64-3B6A-E4B8D75C88C1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6" name="Freeform 166">
                <a:extLst>
                  <a:ext uri="{FF2B5EF4-FFF2-40B4-BE49-F238E27FC236}">
                    <a16:creationId xmlns:a16="http://schemas.microsoft.com/office/drawing/2014/main" id="{9E31DD20-2502-C036-435A-E250BB519FB5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7" name="Freeform 167">
                <a:extLst>
                  <a:ext uri="{FF2B5EF4-FFF2-40B4-BE49-F238E27FC236}">
                    <a16:creationId xmlns:a16="http://schemas.microsoft.com/office/drawing/2014/main" id="{A3A06399-B856-20B3-D921-2FAA93DFD59B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8" name="Freeform 168">
                <a:extLst>
                  <a:ext uri="{FF2B5EF4-FFF2-40B4-BE49-F238E27FC236}">
                    <a16:creationId xmlns:a16="http://schemas.microsoft.com/office/drawing/2014/main" id="{BD0A3F3B-5D39-38C0-0986-ED5794924C5B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49" name="Freeform 169">
                <a:extLst>
                  <a:ext uri="{FF2B5EF4-FFF2-40B4-BE49-F238E27FC236}">
                    <a16:creationId xmlns:a16="http://schemas.microsoft.com/office/drawing/2014/main" id="{F087CBE6-A135-C592-6653-C28F050F18FA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0" name="Freeform 170">
                <a:extLst>
                  <a:ext uri="{FF2B5EF4-FFF2-40B4-BE49-F238E27FC236}">
                    <a16:creationId xmlns:a16="http://schemas.microsoft.com/office/drawing/2014/main" id="{5E00B9CA-DF72-E08D-939E-6EF5BB3603F0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1" name="Freeform 171">
                <a:extLst>
                  <a:ext uri="{FF2B5EF4-FFF2-40B4-BE49-F238E27FC236}">
                    <a16:creationId xmlns:a16="http://schemas.microsoft.com/office/drawing/2014/main" id="{FE08BFE4-6A9F-08D3-91CB-AE82055A01B2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2" name="Freeform 172">
                <a:extLst>
                  <a:ext uri="{FF2B5EF4-FFF2-40B4-BE49-F238E27FC236}">
                    <a16:creationId xmlns:a16="http://schemas.microsoft.com/office/drawing/2014/main" id="{AC2EDD77-4E7E-99C6-73B7-2371D67AF507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3" name="Freeform 173">
                <a:extLst>
                  <a:ext uri="{FF2B5EF4-FFF2-40B4-BE49-F238E27FC236}">
                    <a16:creationId xmlns:a16="http://schemas.microsoft.com/office/drawing/2014/main" id="{BC05FD5A-CCB5-2A84-C2AA-6E2B1EA7A0C8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algn="l" defTabSz="82296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2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E397222-5E7F-56D6-9310-8E85B72DE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30" y="901736"/>
            <a:ext cx="8651804" cy="4737606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3E6440E0-4EBA-B59A-6E4B-EBFFA16367C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 flipH="1" flipV="1">
            <a:off x="6896291" y="342329"/>
            <a:ext cx="4076510" cy="162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86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 rot="5400000">
            <a:off x="2771360" y="-1686340"/>
            <a:ext cx="5434082" cy="10968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65945" y="508630"/>
            <a:ext cx="953615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82296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52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Lắng</a:t>
            </a:r>
            <a:r>
              <a:rPr lang="en-US" sz="252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52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nghe</a:t>
            </a:r>
            <a:r>
              <a:rPr lang="en-US" sz="252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52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âm</a:t>
            </a:r>
            <a:r>
              <a:rPr lang="en-US" sz="252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52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thanh</a:t>
            </a:r>
            <a:r>
              <a:rPr lang="en-US" sz="252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52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và</a:t>
            </a:r>
            <a:r>
              <a:rPr lang="en-US" sz="252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52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cách</a:t>
            </a:r>
            <a:r>
              <a:rPr lang="en-US" sz="252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52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sử</a:t>
            </a:r>
            <a:r>
              <a:rPr lang="en-US" sz="252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52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dụng</a:t>
            </a:r>
            <a:r>
              <a:rPr lang="en-US" sz="252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52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kèn</a:t>
            </a:r>
            <a:r>
              <a:rPr lang="en-US" sz="252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sz="252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Hác</a:t>
            </a:r>
            <a:r>
              <a:rPr lang="en-US" sz="2520" b="1" dirty="0">
                <a:solidFill>
                  <a:srgbClr val="000000"/>
                </a:solidFill>
                <a:cs typeface="Times New Roman" panose="02020603050405020304" pitchFamily="18" charset="0"/>
              </a:rPr>
              <a:t>-</a:t>
            </a:r>
            <a:r>
              <a:rPr lang="en-US" sz="252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mô</a:t>
            </a:r>
            <a:r>
              <a:rPr lang="en-US" sz="2520" b="1" dirty="0">
                <a:solidFill>
                  <a:srgbClr val="000000"/>
                </a:solidFill>
                <a:cs typeface="Times New Roman" panose="02020603050405020304" pitchFamily="18" charset="0"/>
              </a:rPr>
              <a:t>-</a:t>
            </a:r>
            <a:r>
              <a:rPr lang="en-US" sz="252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ni</a:t>
            </a:r>
            <a:r>
              <a:rPr lang="en-US" sz="2520" b="1" dirty="0">
                <a:solidFill>
                  <a:srgbClr val="000000"/>
                </a:solidFill>
                <a:cs typeface="Times New Roman" panose="02020603050405020304" pitchFamily="18" charset="0"/>
              </a:rPr>
              <a:t>-ca</a:t>
            </a:r>
          </a:p>
        </p:txBody>
      </p:sp>
      <p:pic>
        <p:nvPicPr>
          <p:cNvPr id="15" name="LÁ XANH - Test Kèn harmonica - Tombo band 21 97_ Giá 700k">
            <a:hlinkClick r:id="" action="ppaction://media"/>
            <a:extLst>
              <a:ext uri="{FF2B5EF4-FFF2-40B4-BE49-F238E27FC236}">
                <a16:creationId xmlns:a16="http://schemas.microsoft.com/office/drawing/2014/main" id="{40E9BB36-4BBC-E606-DA52-7EFA9420CA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7507" y="1622942"/>
            <a:ext cx="9417378" cy="4353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96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82879" y="5532120"/>
            <a:ext cx="4306443" cy="10309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611880" y="5532120"/>
            <a:ext cx="4034790" cy="10309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86600" y="5522595"/>
            <a:ext cx="4034790" cy="1030986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4C27CEE4-2591-26AB-8981-BB3B78DB8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89574" y="1734701"/>
            <a:ext cx="11537705" cy="99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2862" tIns="51431" rIns="102862" bIns="5143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22960">
              <a:defRPr/>
            </a:pPr>
            <a:r>
              <a:rPr lang="en-US" altLang="en-US" sz="288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Thường</a:t>
            </a:r>
            <a:r>
              <a:rPr lang="en-US" altLang="en-US" sz="288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8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thức</a:t>
            </a:r>
            <a:r>
              <a:rPr lang="en-US" altLang="en-US" sz="288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8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âm</a:t>
            </a:r>
            <a:r>
              <a:rPr lang="en-US" altLang="en-US" sz="288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8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nhạc</a:t>
            </a:r>
            <a:r>
              <a:rPr lang="en-US" altLang="en-US" sz="2880" b="1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</a:p>
          <a:p>
            <a:pPr defTabSz="822960">
              <a:defRPr/>
            </a:pPr>
            <a:r>
              <a:rPr lang="en-US" altLang="en-US" sz="2880" b="1" dirty="0">
                <a:solidFill>
                  <a:srgbClr val="FF0000"/>
                </a:solidFill>
                <a:cs typeface="Times New Roman" panose="02020603050405020304" pitchFamily="18" charset="0"/>
              </a:rPr>
              <a:t>                                       </a:t>
            </a:r>
            <a:r>
              <a:rPr lang="en-US" altLang="en-US" sz="288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Tìm</a:t>
            </a:r>
            <a:r>
              <a:rPr lang="en-US" altLang="en-US" sz="288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8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hiểu</a:t>
            </a:r>
            <a:r>
              <a:rPr lang="en-US" altLang="en-US" sz="288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8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về</a:t>
            </a:r>
            <a:r>
              <a:rPr lang="en-US" altLang="en-US" sz="288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8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nhạc</a:t>
            </a:r>
            <a:r>
              <a:rPr lang="en-US" altLang="en-US" sz="288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8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cụ</a:t>
            </a:r>
            <a:r>
              <a:rPr lang="en-US" altLang="en-US" sz="2880" b="1" dirty="0">
                <a:solidFill>
                  <a:srgbClr val="FF0000"/>
                </a:solidFill>
                <a:cs typeface="Times New Roman" panose="02020603050405020304" pitchFamily="18" charset="0"/>
              </a:rPr>
              <a:t> U-</a:t>
            </a:r>
            <a:r>
              <a:rPr lang="en-US" altLang="en-US" sz="288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ku</a:t>
            </a:r>
            <a:r>
              <a:rPr lang="en-US" altLang="en-US" sz="2880" b="1" dirty="0">
                <a:solidFill>
                  <a:srgbClr val="FF0000"/>
                </a:solidFill>
                <a:cs typeface="Times New Roman" panose="02020603050405020304" pitchFamily="18" charset="0"/>
              </a:rPr>
              <a:t>-</a:t>
            </a:r>
            <a:r>
              <a:rPr lang="en-US" altLang="en-US" sz="288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lê-lê</a:t>
            </a:r>
            <a:endParaRPr lang="en-US" altLang="en-US" sz="288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图片 19" descr="图片包含 玩具, 玩偶&#10;&#10;已生成极高可信度的说明">
            <a:extLst>
              <a:ext uri="{FF2B5EF4-FFF2-40B4-BE49-F238E27FC236}">
                <a16:creationId xmlns:a16="http://schemas.microsoft.com/office/drawing/2014/main" id="{2ACC37FA-319A-092A-BFDB-E1B4FD26F0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14" y="2724963"/>
            <a:ext cx="2121746" cy="27583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271</Words>
  <PresentationFormat>Tùy chỉnh</PresentationFormat>
  <Paragraphs>51</Paragraphs>
  <Slides>23</Slides>
  <Notes>3</Notes>
  <HiddenSlides>0</HiddenSlides>
  <MMClips>11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Office Theme</vt:lpstr>
      <vt:lpstr>1_Default Design</vt:lpstr>
      <vt:lpstr>1_Office Theme</vt:lpstr>
      <vt:lpstr>2_Office Theme</vt:lpstr>
      <vt:lpstr>3_Office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2010-04-30T18:19:00Z</dcterms:created>
  <dcterms:modified xsi:type="dcterms:W3CDTF">2022-08-12T10:50:51Z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1808A26B0AAE41E3ADE43CD2C9EC96CB</vt:lpwstr>
  </property>
  <property fmtid="{D5CDD505-2E9C-101B-9397-08002B2CF9AE}" pid="3" name="KSOProductBuildVer">
    <vt:lpwstr>1033-11.2.0.10382</vt:lpwstr>
  </property>
</Properties>
</file>