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24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1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1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37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68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04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06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12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8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4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886835-C1C5-4022-B6E3-4BCE1D134F9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B4AA23-5AED-4FF2-8678-AB34A74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81A1E69-0B3D-4CDC-258B-26E671BE5935}"/>
              </a:ext>
            </a:extLst>
          </p:cNvPr>
          <p:cNvSpPr/>
          <p:nvPr/>
        </p:nvSpPr>
        <p:spPr>
          <a:xfrm>
            <a:off x="1152502" y="1973422"/>
            <a:ext cx="97081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ĐỌC KẾT NỐI CHỦ ĐIỂM</a:t>
            </a: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TẢO 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 BẠCH ĐẾ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endParaRPr lang="vi-VN" sz="5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5F0A5C-2A7C-71DF-7E67-DD51C909D343}"/>
              </a:ext>
            </a:extLst>
          </p:cNvPr>
          <p:cNvSpPr/>
          <p:nvPr/>
        </p:nvSpPr>
        <p:spPr>
          <a:xfrm>
            <a:off x="7715998" y="3803642"/>
            <a:ext cx="2882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Bạch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669235" y="1498863"/>
            <a:ext cx="10853530" cy="5005632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Giang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ai,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?....)</a:t>
            </a:r>
            <a:endParaRPr lang="en-US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E0F7E60F-D26A-3806-B594-D170724DD13F}"/>
              </a:ext>
            </a:extLst>
          </p:cNvPr>
          <p:cNvSpPr/>
          <p:nvPr/>
        </p:nvSpPr>
        <p:spPr>
          <a:xfrm>
            <a:off x="744650" y="117836"/>
            <a:ext cx="3279913" cy="130007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/>
              <a:t>Thảo</a:t>
            </a:r>
            <a:r>
              <a:rPr lang="en-US" sz="3000" b="1" dirty="0"/>
              <a:t> </a:t>
            </a:r>
            <a:r>
              <a:rPr lang="en-US" sz="3000" b="1" dirty="0" err="1"/>
              <a:t>luận</a:t>
            </a:r>
            <a:r>
              <a:rPr lang="en-US" sz="3000" b="1" dirty="0"/>
              <a:t> </a:t>
            </a:r>
            <a:r>
              <a:rPr lang="en-US" sz="3000" b="1" dirty="0" err="1"/>
              <a:t>nhóm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6322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818322" y="1013791"/>
            <a:ext cx="10853530" cy="483041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"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vượn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dứt,núi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muôn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trùng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…"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con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êm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ả,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4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443948" y="810039"/>
            <a:ext cx="11304104" cy="5237921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20000"/>
              </a:lnSpc>
              <a:buAutoNum type="arabicPeriod"/>
            </a:pP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"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":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"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muôn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trùng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"… :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“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vượn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dứt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 ai,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vu.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hào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hung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-&gt;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0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669235" y="2226366"/>
            <a:ext cx="10853530" cy="302149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6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818322" y="1013791"/>
            <a:ext cx="10853530" cy="483041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Trung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1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81484F8-D7DE-5929-10FB-665A3DFF0445}"/>
              </a:ext>
            </a:extLst>
          </p:cNvPr>
          <p:cNvSpPr/>
          <p:nvPr/>
        </p:nvSpPr>
        <p:spPr>
          <a:xfrm>
            <a:off x="669235" y="1918253"/>
            <a:ext cx="10853530" cy="302149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TPBĐT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304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392</Words>
  <PresentationFormat>Custom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2023-08-09T03:19:38Z</dcterms:created>
  <dcterms:modified xsi:type="dcterms:W3CDTF">2023-08-14T00:18:17Z</dcterms:modified>
</cp:coreProperties>
</file>