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21-07-2016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21-07-2016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21-07-2016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21-07-2016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21-07-2016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21-07-2016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21-07-2016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21-07-2016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21-07-2016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21-07-2016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21-07-2016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8873B-2482-4A7A-AD3F-999CF3C7516C}" type="datetimeFigureOut">
              <a:rPr lang="pt-PT" smtClean="0"/>
              <a:pPr/>
              <a:t>21-07-2016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slide" Target="slide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9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1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0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2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3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2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4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3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5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4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6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5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7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6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4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5.gif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3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22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3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5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6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5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7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6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8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7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9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8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0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2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6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39" name="Arredondar Rectângulo de Canto Diagonal 38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581128"/>
            <a:ext cx="8712968" cy="2088232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2" name="Rectângulo arredondado 51"/>
          <p:cNvSpPr/>
          <p:nvPr/>
        </p:nvSpPr>
        <p:spPr>
          <a:xfrm>
            <a:off x="323528" y="4725144"/>
            <a:ext cx="8424936" cy="18002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400" b="1" dirty="0" smtClean="0">
                <a:solidFill>
                  <a:schemeClr val="tx1"/>
                </a:solidFill>
                <a:latin typeface="Candara" pitchFamily="34" charset="0"/>
              </a:rPr>
              <a:t>FURNITURE &amp; PREPOSITIONS OF PLACE</a:t>
            </a:r>
            <a:endParaRPr lang="pt-PT" sz="5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3" name="Imagem 42" descr="red-splat-clipart-1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026781" y="3933056"/>
            <a:ext cx="1796374" cy="1718010"/>
          </a:xfrm>
          <a:prstGeom prst="rect">
            <a:avLst/>
          </a:prstGeom>
        </p:spPr>
      </p:pic>
      <p:pic>
        <p:nvPicPr>
          <p:cNvPr id="40" name="Imagem 39" descr="button-hi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308304" y="4246691"/>
            <a:ext cx="1198533" cy="1198533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ushion">
            <a:hlinkClick r:id="" action="ppaction://media"/>
          </p:cNvPr>
          <p:cNvPicPr>
            <a:picLocks noRot="1" noChangeAspect="1"/>
          </p:cNvPicPr>
          <p:nvPr>
            <a:wavAudioFile r:embed="rId1" name="cushion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77272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, </a:t>
            </a:r>
            <a:r>
              <a:rPr lang="pt-PT" sz="2400" b="1" dirty="0" err="1" smtClean="0">
                <a:latin typeface="Candara" pitchFamily="34" charset="0"/>
              </a:rPr>
              <a:t>repeat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match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word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with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Where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is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pt-PT" sz="4000" b="1" dirty="0" smtClean="0">
                <a:latin typeface="Candara" pitchFamily="34" charset="0"/>
              </a:rPr>
              <a:t>CUSHION?</a:t>
            </a:r>
            <a:endParaRPr lang="pt-PT" sz="44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armchair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chair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sofa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868144" y="2420888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10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1" grpId="0" animBg="1"/>
      <p:bldP spid="45" grpId="1" animBg="1"/>
      <p:bldP spid="45" grpId="2" animBg="1"/>
      <p:bldP spid="47" grpId="1" animBg="1"/>
      <p:bldP spid="47" grpId="2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ainting">
            <a:hlinkClick r:id="" action="ppaction://media"/>
          </p:cNvPr>
          <p:cNvPicPr>
            <a:picLocks noRot="1" noChangeAspect="1"/>
          </p:cNvPicPr>
          <p:nvPr>
            <a:wavAudioFile r:embed="rId1" name="painting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, </a:t>
            </a:r>
            <a:r>
              <a:rPr lang="pt-PT" sz="2400" b="1" dirty="0" err="1" smtClean="0">
                <a:latin typeface="Candara" pitchFamily="34" charset="0"/>
              </a:rPr>
              <a:t>repeat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match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word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with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Where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is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 smtClean="0">
                <a:latin typeface="Candara" pitchFamily="34" charset="0"/>
              </a:rPr>
              <a:t>PAINTING?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Over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TV set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Near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chair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fireplace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779912" y="836712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08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" grpId="1" animBg="1"/>
      <p:bldP spid="45" grpId="1" animBg="1"/>
      <p:bldP spid="45" grpId="2" animBg="1"/>
      <p:bldP spid="47" grpId="1" animBg="1"/>
      <p:bldP spid="47" grpId="2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offee table">
            <a:hlinkClick r:id="" action="ppaction://media"/>
          </p:cNvPr>
          <p:cNvPicPr>
            <a:picLocks noRot="1" noChangeAspect="1"/>
          </p:cNvPicPr>
          <p:nvPr>
            <a:wavAudioFile r:embed="rId1" name="coffee table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7151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, </a:t>
            </a:r>
            <a:r>
              <a:rPr lang="pt-PT" sz="2400" b="1" dirty="0" err="1" smtClean="0">
                <a:latin typeface="Candara" pitchFamily="34" charset="0"/>
              </a:rPr>
              <a:t>repeat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match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word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with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Where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is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pt-PT" sz="4000" b="1" dirty="0" smtClean="0">
                <a:latin typeface="Candara" pitchFamily="34" charset="0"/>
              </a:rPr>
              <a:t>COFFEE TABLE?</a:t>
            </a:r>
            <a:endParaRPr lang="pt-PT" sz="44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Beside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sofa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Under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rug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front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armchair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139952" y="3356992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17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elf">
            <a:hlinkClick r:id="" action="ppaction://media"/>
          </p:cNvPr>
          <p:cNvPicPr>
            <a:picLocks noRot="1" noChangeAspect="1"/>
          </p:cNvPicPr>
          <p:nvPr>
            <a:wavAudioFile r:embed="rId1" name="shelf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16224" cy="869853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, </a:t>
            </a:r>
            <a:r>
              <a:rPr lang="pt-PT" sz="2400" b="1" dirty="0" err="1" smtClean="0">
                <a:latin typeface="Candara" pitchFamily="34" charset="0"/>
              </a:rPr>
              <a:t>repeat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match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word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with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Where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is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 smtClean="0">
                <a:latin typeface="Candara" pitchFamily="34" charset="0"/>
              </a:rPr>
              <a:t>SHELF?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Near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TV set 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Over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chair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cupboard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987824" y="1412776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17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ofa">
            <a:hlinkClick r:id="" action="ppaction://media"/>
          </p:cNvPr>
          <p:cNvPicPr>
            <a:picLocks noRot="1" noChangeAspect="1"/>
          </p:cNvPicPr>
          <p:nvPr>
            <a:wavAudioFile r:embed="rId1" name="sofa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77272"/>
            <a:ext cx="2016224" cy="842405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, </a:t>
            </a:r>
            <a:r>
              <a:rPr lang="pt-PT" sz="2400" b="1" dirty="0" err="1" smtClean="0">
                <a:latin typeface="Candara" pitchFamily="34" charset="0"/>
              </a:rPr>
              <a:t>repeat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match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word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with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Where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is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 smtClean="0">
                <a:latin typeface="Candara" pitchFamily="34" charset="0"/>
              </a:rPr>
              <a:t>SOFA?</a:t>
            </a:r>
            <a:endParaRPr lang="pt-PT" sz="48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Behind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window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Opposite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TV set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right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side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444208" y="2492896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15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hair">
            <a:hlinkClick r:id="" action="ppaction://media"/>
          </p:cNvPr>
          <p:cNvPicPr>
            <a:picLocks noRot="1" noChangeAspect="1"/>
          </p:cNvPicPr>
          <p:nvPr>
            <a:wavAudioFile r:embed="rId1" name="chair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799506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, </a:t>
            </a:r>
            <a:r>
              <a:rPr lang="pt-PT" sz="2400" b="1" dirty="0" err="1" smtClean="0">
                <a:latin typeface="Candara" pitchFamily="34" charset="0"/>
              </a:rPr>
              <a:t>repeat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match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word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with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Where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is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 smtClean="0">
                <a:latin typeface="Candara" pitchFamily="34" charset="0"/>
              </a:rPr>
              <a:t>CHAIR?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TV set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b) In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front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TV set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Opposite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TV set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27584" y="3717032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23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upboard">
            <a:hlinkClick r:id="" action="ppaction://media"/>
          </p:cNvPr>
          <p:cNvPicPr>
            <a:picLocks noRot="1" noChangeAspect="1"/>
          </p:cNvPicPr>
          <p:nvPr>
            <a:wavAudioFile r:embed="rId1" name="cupboard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, </a:t>
            </a:r>
            <a:r>
              <a:rPr lang="pt-PT" sz="2400" b="1" dirty="0" err="1" smtClean="0">
                <a:latin typeface="Candara" pitchFamily="34" charset="0"/>
              </a:rPr>
              <a:t>repeat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match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word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with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Where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is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 smtClean="0">
                <a:latin typeface="Candara" pitchFamily="34" charset="0"/>
              </a:rPr>
              <a:t>CUPBOARD?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front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armchair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Near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door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123728" y="2060848"/>
            <a:ext cx="650242" cy="650242"/>
          </a:xfrm>
          <a:prstGeom prst="rect">
            <a:avLst/>
          </a:prstGeom>
        </p:spPr>
      </p:pic>
      <p:sp>
        <p:nvSpPr>
          <p:cNvPr id="43" name="Arredondar Rectângulo de Canto Diagonal 42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23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TV set">
            <a:hlinkClick r:id="" action="ppaction://media"/>
          </p:cNvPr>
          <p:cNvPicPr>
            <a:picLocks noRot="1" noChangeAspect="1"/>
          </p:cNvPicPr>
          <p:nvPr>
            <a:wavAudioFile r:embed="rId1" name="TV set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, </a:t>
            </a:r>
            <a:r>
              <a:rPr lang="pt-PT" sz="2400" b="1" dirty="0" err="1" smtClean="0">
                <a:latin typeface="Candara" pitchFamily="34" charset="0"/>
              </a:rPr>
              <a:t>repeat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match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word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with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Where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is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 smtClean="0">
                <a:latin typeface="Candara" pitchFamily="34" charset="0"/>
              </a:rPr>
              <a:t>TV SET?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front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sofa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left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sofa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sofa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915816" y="5445224"/>
            <a:ext cx="1660388" cy="1296144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026214" y="2348880"/>
            <a:ext cx="650242" cy="650242"/>
          </a:xfrm>
          <a:prstGeom prst="rect">
            <a:avLst/>
          </a:prstGeom>
        </p:spPr>
      </p:pic>
      <p:sp>
        <p:nvSpPr>
          <p:cNvPr id="43" name="Arredondar Rectângulo de Canto Diagonal 42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3" dur="138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armchair">
            <a:hlinkClick r:id="" action="ppaction://media"/>
          </p:cNvPr>
          <p:cNvPicPr>
            <a:picLocks noRot="1" noChangeAspect="1"/>
          </p:cNvPicPr>
          <p:nvPr>
            <a:wavAudioFile r:embed="rId1" name="armchair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77272"/>
            <a:ext cx="2024608" cy="873471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, </a:t>
            </a:r>
            <a:r>
              <a:rPr lang="pt-PT" sz="2400" b="1" dirty="0" err="1" smtClean="0">
                <a:latin typeface="Candara" pitchFamily="34" charset="0"/>
              </a:rPr>
              <a:t>repeat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match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word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with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Where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is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4400" b="1" dirty="0" smtClean="0">
                <a:latin typeface="Candara" pitchFamily="34" charset="0"/>
              </a:rPr>
              <a:t>ARMCHAIR?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bookcase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Near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window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Beside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fireplace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419872" y="2204864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18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3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7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, </a:t>
            </a:r>
            <a:r>
              <a:rPr lang="pt-PT" sz="2400" b="1" dirty="0" err="1" smtClean="0">
                <a:latin typeface="Candara" pitchFamily="34" charset="0"/>
              </a:rPr>
              <a:t>repeat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match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word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with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Where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is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pt-PT" sz="4000" b="1" dirty="0" smtClean="0">
                <a:latin typeface="Candara" pitchFamily="34" charset="0"/>
              </a:rPr>
              <a:t>FAMILY PHOTO?</a:t>
            </a:r>
            <a:endParaRPr lang="pt-PT" sz="28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shelf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wall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493758" y="2132856"/>
            <a:ext cx="650242" cy="650242"/>
          </a:xfrm>
          <a:prstGeom prst="rect">
            <a:avLst/>
          </a:prstGeom>
        </p:spPr>
      </p:pic>
      <p:pic>
        <p:nvPicPr>
          <p:cNvPr id="38" name="photo">
            <a:hlinkClick r:id="" action="ppaction://media"/>
          </p:cNvPr>
          <p:cNvPicPr>
            <a:picLocks noRot="1" noChangeAspect="1"/>
          </p:cNvPicPr>
          <p:nvPr>
            <a:wavAudioFile r:embed="rId1" name="photo"/>
          </p:nvPr>
        </p:nvPicPr>
        <p:blipFill>
          <a:blip r:embed="rId25" cstate="print"/>
          <a:stretch>
            <a:fillRect/>
          </a:stretch>
        </p:blipFill>
        <p:spPr>
          <a:xfrm>
            <a:off x="1115616" y="5805264"/>
            <a:ext cx="2002878" cy="864096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0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1" grpId="0" animBg="1"/>
      <p:bldP spid="41" grpId="1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lant">
            <a:hlinkClick r:id="" action="ppaction://media"/>
          </p:cNvPr>
          <p:cNvPicPr>
            <a:picLocks noRot="1" noChangeAspect="1"/>
          </p:cNvPicPr>
          <p:nvPr>
            <a:wavAudioFile r:embed="rId1" name="plant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1988373" cy="857838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, </a:t>
            </a:r>
            <a:r>
              <a:rPr lang="pt-PT" sz="2400" b="1" dirty="0" err="1" smtClean="0">
                <a:latin typeface="Candara" pitchFamily="34" charset="0"/>
              </a:rPr>
              <a:t>repeat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match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word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with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Where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is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 smtClean="0">
                <a:latin typeface="Candara" pitchFamily="34" charset="0"/>
              </a:rPr>
              <a:t>POT PLANT?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itchFamily="34" charset="0"/>
              </a:rPr>
              <a:t>floor</a:t>
            </a:r>
            <a:r>
              <a:rPr lang="pt-PT" b="1" dirty="0" smtClean="0">
                <a:solidFill>
                  <a:schemeClr val="tx1"/>
                </a:solidFill>
                <a:latin typeface="Candara" pitchFamily="34" charset="0"/>
              </a:rPr>
              <a:t>, in </a:t>
            </a:r>
            <a:r>
              <a:rPr lang="pt-PT" b="1" dirty="0" err="1" smtClean="0">
                <a:solidFill>
                  <a:schemeClr val="tx1"/>
                </a:solidFill>
                <a:latin typeface="Candara" pitchFamily="34" charset="0"/>
              </a:rPr>
              <a:t>front</a:t>
            </a:r>
            <a:r>
              <a:rPr lang="pt-PT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floor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sofa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itchFamily="34" charset="0"/>
              </a:rPr>
              <a:t>floor</a:t>
            </a:r>
            <a:r>
              <a:rPr lang="pt-PT" b="1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b="1" dirty="0" err="1" smtClean="0">
                <a:solidFill>
                  <a:schemeClr val="tx1"/>
                </a:solidFill>
                <a:latin typeface="Candara" pitchFamily="34" charset="0"/>
              </a:rPr>
              <a:t>under</a:t>
            </a:r>
            <a:r>
              <a:rPr lang="pt-PT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itchFamily="34" charset="0"/>
              </a:rPr>
              <a:t>wall</a:t>
            </a:r>
            <a:r>
              <a:rPr lang="pt-PT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itchFamily="34" charset="0"/>
              </a:rPr>
              <a:t>clock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27584" y="2492896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30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1" grpId="1" animBg="1"/>
      <p:bldP spid="45" grpId="1" animBg="1"/>
      <p:bldP spid="45" grpId="2" animBg="1"/>
      <p:bldP spid="47" grpId="1" animBg="1"/>
      <p:bldP spid="47" grpId="2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rug">
            <a:hlinkClick r:id="" action="ppaction://media"/>
          </p:cNvPr>
          <p:cNvPicPr>
            <a:picLocks noRot="1" noChangeAspect="1"/>
          </p:cNvPicPr>
          <p:nvPr>
            <a:wavAudioFile r:embed="rId1" name="rug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02878" cy="864096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, </a:t>
            </a:r>
            <a:r>
              <a:rPr lang="pt-PT" sz="2400" b="1" dirty="0" err="1" smtClean="0">
                <a:latin typeface="Candara" pitchFamily="34" charset="0"/>
              </a:rPr>
              <a:t>repeat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match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word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with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Where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is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 smtClean="0">
                <a:latin typeface="Candara" pitchFamily="34" charset="0"/>
              </a:rPr>
              <a:t>RUG?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left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middle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788024" y="3717032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03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ookcase">
            <a:hlinkClick r:id="" action="ppaction://media"/>
          </p:cNvPr>
          <p:cNvPicPr>
            <a:picLocks noRot="1" noChangeAspect="1"/>
          </p:cNvPicPr>
          <p:nvPr>
            <a:wavAudioFile r:embed="rId1" name="bookcase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, </a:t>
            </a:r>
            <a:r>
              <a:rPr lang="pt-PT" sz="2400" b="1" dirty="0" err="1" smtClean="0">
                <a:latin typeface="Candara" pitchFamily="34" charset="0"/>
              </a:rPr>
              <a:t>repeat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match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word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with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Where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is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 smtClean="0">
                <a:latin typeface="Candara" pitchFamily="34" charset="0"/>
              </a:rPr>
              <a:t>BOOKCASE?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Near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chair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door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Behind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sofa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084168" y="908720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143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1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1" grpId="1" animBg="1"/>
      <p:bldP spid="45" grpId="2" animBg="1"/>
      <p:bldP spid="45" grpId="3" animBg="1"/>
      <p:bldP spid="47" grpId="2" animBg="1"/>
      <p:bldP spid="47" grpId="3" animBg="1"/>
      <p:bldP spid="48" grpId="0" animBg="1"/>
      <p:bldP spid="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reading lamp">
            <a:hlinkClick r:id="" action="ppaction://media"/>
          </p:cNvPr>
          <p:cNvPicPr>
            <a:picLocks noRot="1" noChangeAspect="1"/>
          </p:cNvPicPr>
          <p:nvPr>
            <a:wavAudioFile r:embed="rId1" name="reading lamp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77272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, </a:t>
            </a:r>
            <a:r>
              <a:rPr lang="pt-PT" sz="2400" b="1" dirty="0" err="1" smtClean="0">
                <a:latin typeface="Candara" pitchFamily="34" charset="0"/>
              </a:rPr>
              <a:t>repeat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match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word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with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Where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is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pt-PT" sz="4000" b="1" dirty="0" smtClean="0">
                <a:latin typeface="Candara" pitchFamily="34" charset="0"/>
              </a:rPr>
              <a:t>READING LAMP?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a) In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coffee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Over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coffee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coffee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139952" y="2564904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34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1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replace">
            <a:hlinkClick r:id="" action="ppaction://media"/>
          </p:cNvPr>
          <p:cNvPicPr>
            <a:picLocks noRot="1" noChangeAspect="1"/>
          </p:cNvPicPr>
          <p:nvPr>
            <a:wavAudioFile r:embed="rId1" name="fireplace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, </a:t>
            </a:r>
            <a:r>
              <a:rPr lang="pt-PT" sz="2400" b="1" dirty="0" err="1" smtClean="0">
                <a:latin typeface="Candara" pitchFamily="34" charset="0"/>
              </a:rPr>
              <a:t>repeat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match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word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with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Where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is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 smtClean="0">
                <a:latin typeface="Candara" pitchFamily="34" charset="0"/>
              </a:rPr>
              <a:t>FIREPLACE?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Between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sofa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window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Between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chair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cupboard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Between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bookcase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shelf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644008" y="1700808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35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wall clock">
            <a:hlinkClick r:id="" action="ppaction://media"/>
          </p:cNvPr>
          <p:cNvPicPr>
            <a:picLocks noRot="1" noChangeAspect="1"/>
          </p:cNvPicPr>
          <p:nvPr>
            <a:wavAudioFile r:embed="rId1" name="wall clock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1998381" cy="862156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, </a:t>
            </a:r>
            <a:r>
              <a:rPr lang="pt-PT" sz="2400" b="1" dirty="0" err="1" smtClean="0">
                <a:latin typeface="Candara" pitchFamily="34" charset="0"/>
              </a:rPr>
              <a:t>repeat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match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word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with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itchFamily="34" charset="0"/>
              </a:rPr>
              <a:t>Where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is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 smtClean="0">
                <a:latin typeface="Candara" pitchFamily="34" charset="0"/>
              </a:rPr>
              <a:t>WALL CLOCK?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pot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plant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Under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pot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plant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Over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pot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plant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27584" y="1052736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1" dur="148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660</Words>
  <PresentationFormat>Apresentação no Ecrã (4:3)</PresentationFormat>
  <Paragraphs>113</Paragraphs>
  <Slides>17</Slides>
  <Notes>0</Notes>
  <HiddenSlides>0</HiddenSlides>
  <MMClips>16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2016-07-06T14:09:45Z</dcterms:created>
  <dcterms:modified xsi:type="dcterms:W3CDTF">2016-07-21T13:13:08Z</dcterms:modified>
</cp:coreProperties>
</file>