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73" r:id="rId2"/>
    <p:sldId id="285" r:id="rId3"/>
    <p:sldId id="286" r:id="rId4"/>
    <p:sldId id="287" r:id="rId5"/>
    <p:sldId id="310" r:id="rId6"/>
    <p:sldId id="276" r:id="rId7"/>
    <p:sldId id="312" r:id="rId8"/>
    <p:sldId id="309" r:id="rId9"/>
    <p:sldId id="30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18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FCAC8-9DE6-4871-9876-F5744D298B3C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F9DFE-A3CF-4984-BA40-ECA8956C63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6735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74FFDB7-DABD-4421-8735-44D14DC8820A}" type="slidenum">
              <a:rPr lang="en-US" altLang="vi-VN">
                <a:latin typeface="Arial" panose="020B0604020202020204" pitchFamily="34" charset="0"/>
              </a:rPr>
              <a:pPr eaLnBrk="1" hangingPunct="1"/>
              <a:t>2</a:t>
            </a:fld>
            <a:endParaRPr lang="en-US" altLang="vi-VN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/>
          </a:p>
        </p:txBody>
      </p:sp>
    </p:spTree>
    <p:extLst>
      <p:ext uri="{BB962C8B-B14F-4D97-AF65-F5344CB8AC3E}">
        <p14:creationId xmlns="" xmlns:p14="http://schemas.microsoft.com/office/powerpoint/2010/main" val="3881659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74FFDB7-DABD-4421-8735-44D14DC8820A}" type="slidenum">
              <a:rPr lang="en-US" altLang="vi-VN">
                <a:latin typeface="Arial" panose="020B0604020202020204" pitchFamily="34" charset="0"/>
              </a:rPr>
              <a:pPr eaLnBrk="1" hangingPunct="1"/>
              <a:t>3</a:t>
            </a:fld>
            <a:endParaRPr lang="en-US" altLang="vi-VN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/>
          </a:p>
        </p:txBody>
      </p:sp>
    </p:spTree>
    <p:extLst>
      <p:ext uri="{BB962C8B-B14F-4D97-AF65-F5344CB8AC3E}">
        <p14:creationId xmlns="" xmlns:p14="http://schemas.microsoft.com/office/powerpoint/2010/main" val="1783082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74FFDB7-DABD-4421-8735-44D14DC8820A}" type="slidenum">
              <a:rPr lang="en-US" altLang="vi-VN">
                <a:latin typeface="Arial" panose="020B0604020202020204" pitchFamily="34" charset="0"/>
              </a:rPr>
              <a:pPr eaLnBrk="1" hangingPunct="1"/>
              <a:t>4</a:t>
            </a:fld>
            <a:endParaRPr lang="en-US" altLang="vi-VN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/>
          </a:p>
        </p:txBody>
      </p:sp>
    </p:spTree>
    <p:extLst>
      <p:ext uri="{BB962C8B-B14F-4D97-AF65-F5344CB8AC3E}">
        <p14:creationId xmlns="" xmlns:p14="http://schemas.microsoft.com/office/powerpoint/2010/main" val="3740409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74FFDB7-DABD-4421-8735-44D14DC8820A}" type="slidenum">
              <a:rPr lang="en-US" altLang="vi-VN">
                <a:latin typeface="Arial" panose="020B0604020202020204" pitchFamily="34" charset="0"/>
              </a:rPr>
              <a:pPr eaLnBrk="1" hangingPunct="1"/>
              <a:t>5</a:t>
            </a:fld>
            <a:endParaRPr lang="en-US" altLang="vi-VN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/>
          </a:p>
        </p:txBody>
      </p:sp>
    </p:spTree>
    <p:extLst>
      <p:ext uri="{BB962C8B-B14F-4D97-AF65-F5344CB8AC3E}">
        <p14:creationId xmlns="" xmlns:p14="http://schemas.microsoft.com/office/powerpoint/2010/main" val="1783082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F32D780-02FD-4904-984B-CB655C4B367D}" type="slidenum">
              <a:rPr lang="en-US" altLang="en-US">
                <a:latin typeface="Arial" panose="020B0604020202020204" pitchFamily="34" charset="0"/>
              </a:rPr>
              <a:pPr eaLnBrk="1" hangingPunct="1"/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1322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286605-236E-4978-AB7B-D26F94A899FB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6605-236E-4978-AB7B-D26F94A899FB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6605-236E-4978-AB7B-D26F94A899FB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6605-236E-4978-AB7B-D26F94A899FB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6605-236E-4978-AB7B-D26F94A899FB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6605-236E-4978-AB7B-D26F94A899FB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6605-236E-4978-AB7B-D26F94A899FB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6605-236E-4978-AB7B-D26F94A899FB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6605-236E-4978-AB7B-D26F94A899FB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8286605-236E-4978-AB7B-D26F94A899FB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286605-236E-4978-AB7B-D26F94A899FB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8286605-236E-4978-AB7B-D26F94A899FB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12"/>
          <p:cNvSpPr>
            <a:spLocks noGrp="1" noChangeArrowheads="1" noChangeShapeType="1" noTextEdit="1"/>
          </p:cNvSpPr>
          <p:nvPr>
            <p:ph idx="1"/>
          </p:nvPr>
        </p:nvSpPr>
        <p:spPr bwMode="auto">
          <a:xfrm>
            <a:off x="1828800" y="3048000"/>
            <a:ext cx="5410201" cy="1032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45"/>
              </a:avLst>
            </a:prstTxWarp>
          </a:bodyPr>
          <a:lstStyle/>
          <a:p>
            <a:pPr marL="0" indent="0" algn="ctr">
              <a:buNone/>
            </a:pPr>
            <a:r>
              <a:rPr lang="en-US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D0808"/>
                    </a:gs>
                    <a:gs pos="14999">
                      <a:srgbClr val="FF0300"/>
                    </a:gs>
                    <a:gs pos="27499">
                      <a:srgbClr val="FF7A00"/>
                    </a:gs>
                    <a:gs pos="50000">
                      <a:srgbClr val="FFF200"/>
                    </a:gs>
                    <a:gs pos="72501">
                      <a:srgbClr val="FF7A00"/>
                    </a:gs>
                    <a:gs pos="85001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D0808"/>
                    </a:gs>
                    <a:gs pos="14999">
                      <a:srgbClr val="FF0300"/>
                    </a:gs>
                    <a:gs pos="27499">
                      <a:srgbClr val="FF7A00"/>
                    </a:gs>
                    <a:gs pos="50000">
                      <a:srgbClr val="FFF200"/>
                    </a:gs>
                    <a:gs pos="72501">
                      <a:srgbClr val="FF7A00"/>
                    </a:gs>
                    <a:gs pos="85001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87  : </a:t>
            </a:r>
            <a:r>
              <a:rPr lang="en-US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D0808"/>
                    </a:gs>
                    <a:gs pos="14999">
                      <a:srgbClr val="FF0300"/>
                    </a:gs>
                    <a:gs pos="27499">
                      <a:srgbClr val="FF7A00"/>
                    </a:gs>
                    <a:gs pos="50000">
                      <a:srgbClr val="FFF200"/>
                    </a:gs>
                    <a:gs pos="72501">
                      <a:srgbClr val="FF7A00"/>
                    </a:gs>
                    <a:gs pos="85001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D0808"/>
                    </a:gs>
                    <a:gs pos="14999">
                      <a:srgbClr val="FF0300"/>
                    </a:gs>
                    <a:gs pos="27499">
                      <a:srgbClr val="FF7A00"/>
                    </a:gs>
                    <a:gs pos="50000">
                      <a:srgbClr val="FFF200"/>
                    </a:gs>
                    <a:gs pos="72501">
                      <a:srgbClr val="FF7A00"/>
                    </a:gs>
                    <a:gs pos="85001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D0808"/>
                    </a:gs>
                    <a:gs pos="14999">
                      <a:srgbClr val="FF0300"/>
                    </a:gs>
                    <a:gs pos="27499">
                      <a:srgbClr val="FF7A00"/>
                    </a:gs>
                    <a:gs pos="50000">
                      <a:srgbClr val="FFF200"/>
                    </a:gs>
                    <a:gs pos="72501">
                      <a:srgbClr val="FF7A00"/>
                    </a:gs>
                    <a:gs pos="85001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D0808"/>
                    </a:gs>
                    <a:gs pos="14999">
                      <a:srgbClr val="FF0300"/>
                    </a:gs>
                    <a:gs pos="27499">
                      <a:srgbClr val="FF7A00"/>
                    </a:gs>
                    <a:gs pos="50000">
                      <a:srgbClr val="FFF200"/>
                    </a:gs>
                    <a:gs pos="72501">
                      <a:srgbClr val="FF7A00"/>
                    </a:gs>
                    <a:gs pos="85001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en-US" sz="2700" b="1" kern="10" dirty="0">
              <a:ln w="12700">
                <a:solidFill>
                  <a:srgbClr val="FF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4D0808"/>
                  </a:gs>
                  <a:gs pos="14999">
                    <a:srgbClr val="FF0300"/>
                  </a:gs>
                  <a:gs pos="27499">
                    <a:srgbClr val="FF7A00"/>
                  </a:gs>
                  <a:gs pos="50000">
                    <a:srgbClr val="FFF200"/>
                  </a:gs>
                  <a:gs pos="72501">
                    <a:srgbClr val="FF7A00"/>
                  </a:gs>
                  <a:gs pos="85001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67487" y="1143000"/>
            <a:ext cx="8001000" cy="137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 fontScale="90000"/>
          </a:bodyPr>
          <a:lstStyle/>
          <a:p>
            <a:pPr algn="ctr" eaLnBrk="1" hangingPunct="1"/>
            <a:endParaRPr lang="en-US" sz="27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27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27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27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27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27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27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27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27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27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27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7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PHÒNG GIÁO DỤC VÀ ĐÀO TẠO </a:t>
            </a:r>
            <a:r>
              <a:rPr lang="en-US" sz="2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HUYỆN THANH TRÌ</a:t>
            </a:r>
            <a:endParaRPr lang="en-US" sz="27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7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/>
            </a:r>
            <a:br>
              <a:rPr lang="en-US" sz="27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sz="2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TRƯỜNG TIỂU HỌC </a:t>
            </a: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VŨ LĂNG</a:t>
            </a:r>
            <a:endParaRPr lang="en-US" sz="2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8400" y="4736067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Trịnh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Yến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994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4683"/>
          <a:stretch/>
        </p:blipFill>
        <p:spPr bwMode="auto">
          <a:xfrm>
            <a:off x="0" y="76200"/>
            <a:ext cx="91440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" y="0"/>
            <a:ext cx="3401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7231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2286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Lừa, thỏ và cọp( 2)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520" y="1255874"/>
            <a:ext cx="4571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 đến nhà cọp, thầm thì: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6400" y="1712893"/>
            <a:ext cx="911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Có con lừa nằm bên đường. Em buộc chân nó, bác tha về nhé?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720" y="2514600"/>
            <a:ext cx="4571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Cọp đồng ý luôn.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720" y="2981980"/>
            <a:ext cx="4571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Cọp và thỏ đến chỗ lừa.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520" y="2981980"/>
            <a:ext cx="5333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 vờ vịt buộc luôn bốn chân cọp.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116562" y="3439180"/>
            <a:ext cx="8803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 chủ vô cùng sửng sốt, phục lặn chú lừa.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343918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đó, ông càng 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3810000"/>
            <a:ext cx="2306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quý lừa hơn.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39544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6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-762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609600"/>
            <a:ext cx="2133600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vi-VN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hầm thì</a:t>
            </a:r>
            <a:endParaRPr lang="en-US" sz="3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066800"/>
            <a:ext cx="2133600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vi-VN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 đường</a:t>
            </a:r>
            <a:endParaRPr lang="en-US" sz="3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1524000"/>
            <a:ext cx="2133600" cy="705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vi-VN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uộc chân</a:t>
            </a:r>
            <a:endParaRPr lang="en-US" sz="3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1981200"/>
            <a:ext cx="2133600" cy="705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vi-VN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ý luôn</a:t>
            </a:r>
            <a:endParaRPr lang="en-US" sz="3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4567" y="2438400"/>
            <a:ext cx="2133600" cy="705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vi-VN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vờ vịt</a:t>
            </a:r>
            <a:endParaRPr lang="en-US" sz="3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4566" y="2819400"/>
            <a:ext cx="3753633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vi-VN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 cùng sửng sốt </a:t>
            </a:r>
            <a:endParaRPr lang="en-US" sz="3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4566" y="3276600"/>
            <a:ext cx="3753633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vi-VN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hục lăn</a:t>
            </a:r>
            <a:endParaRPr lang="en-US" sz="3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67255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5" grpId="0"/>
      <p:bldP spid="7" grpId="0"/>
      <p:bldP spid="8" grpId="0"/>
      <p:bldP spid="9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634595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Lừa, thỏ và cọp( 2)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520" y="1255874"/>
            <a:ext cx="4571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 đến nhà cọp, thầm thì: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00" y="19050"/>
            <a:ext cx="4038600" cy="615545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vi-VN" sz="3400" b="1" u="sng" dirty="0" smtClean="0">
                <a:solidFill>
                  <a:srgbClr val="0070C0"/>
                </a:solidFill>
                <a:latin typeface="HP222"/>
              </a:rPr>
              <a:t>Luyện đọc câu.</a:t>
            </a:r>
            <a:endParaRPr lang="en-US" sz="3400" b="1" u="sng" dirty="0">
              <a:solidFill>
                <a:srgbClr val="0070C0"/>
              </a:solidFill>
              <a:latin typeface="HP2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6400" y="1712893"/>
            <a:ext cx="911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Có con lừa nằm bên đường. Em buộc chân nó, bác tha về nhé?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720" y="2514600"/>
            <a:ext cx="4571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Cọp đồng ý luôn.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720" y="2981980"/>
            <a:ext cx="4571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Cọp và thỏ đến chỗ lừa.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520" y="2981980"/>
            <a:ext cx="5333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 vờ vịt buộc luôn bốn chân cọp.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116562" y="3439180"/>
            <a:ext cx="8803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 chủ vô cùng sửng sốt, phục lặn chú lừa.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76200" y="3886200"/>
            <a:ext cx="4612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đó, ông càng quý lừa hơn.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93937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5" grpId="0"/>
      <p:bldP spid="6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3200"/>
            <a:ext cx="1905000" cy="2483241"/>
          </a:xfrm>
          <a:prstGeom prst="rect">
            <a:avLst/>
          </a:prstGeom>
        </p:spPr>
      </p:pic>
      <p:sp>
        <p:nvSpPr>
          <p:cNvPr id="6" name="Cloud Callout 5"/>
          <p:cNvSpPr/>
          <p:nvPr/>
        </p:nvSpPr>
        <p:spPr>
          <a:xfrm>
            <a:off x="2743200" y="533400"/>
            <a:ext cx="4419600" cy="3962400"/>
          </a:xfrm>
          <a:prstGeom prst="cloudCallout">
            <a:avLst>
              <a:gd name="adj1" fmla="val -35671"/>
              <a:gd name="adj2" fmla="val 7881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816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2971800" cy="914399"/>
          </a:xfrm>
        </p:spPr>
        <p:txBody>
          <a:bodyPr/>
          <a:lstStyle/>
          <a:p>
            <a:pPr marL="0" indent="0">
              <a:buNone/>
            </a:pPr>
            <a:r>
              <a:rPr lang="vi-VN" dirty="0" smtClean="0">
                <a:solidFill>
                  <a:srgbClr val="FF0000"/>
                </a:solidFill>
              </a:rPr>
              <a:t>Ý nào đúng?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57200" y="538366"/>
            <a:ext cx="8229600" cy="615545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vi-VN" sz="3400" b="1" u="sng" dirty="0" smtClean="0">
                <a:solidFill>
                  <a:srgbClr val="0070C0"/>
                </a:solidFill>
                <a:latin typeface="HP222"/>
              </a:rPr>
              <a:t>Tìm hiểu bài đọc.</a:t>
            </a:r>
            <a:endParaRPr lang="en-US" sz="3400" b="1" u="sng" dirty="0">
              <a:solidFill>
                <a:srgbClr val="0070C0"/>
              </a:solidFill>
              <a:latin typeface="HP222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57200" y="2460157"/>
            <a:ext cx="8229600" cy="523212"/>
          </a:xfrm>
          <a:prstGeom prst="rect">
            <a:avLst/>
          </a:prstGeom>
          <a:noFill/>
        </p:spPr>
        <p:txBody>
          <a:bodyPr vert="horz" wrap="square" lIns="91431" tIns="45716" rIns="91431" bIns="45716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vi-VN" sz="2800" b="1" dirty="0" smtClean="0">
                <a:solidFill>
                  <a:srgbClr val="0070C0"/>
                </a:solidFill>
                <a:latin typeface="HP222"/>
              </a:rPr>
              <a:t>a.</a:t>
            </a:r>
            <a:r>
              <a:rPr lang="vi-VN" sz="2800" dirty="0" smtClean="0">
                <a:solidFill>
                  <a:srgbClr val="0070C0"/>
                </a:solidFill>
                <a:latin typeface="HP222"/>
              </a:rPr>
              <a:t> Thỏ buộc bốn chân cọp. Lừa tha cọp về</a:t>
            </a:r>
            <a:r>
              <a:rPr lang="vi-VN" sz="2800" b="1" dirty="0" smtClean="0">
                <a:solidFill>
                  <a:srgbClr val="0070C0"/>
                </a:solidFill>
                <a:latin typeface="HP222"/>
              </a:rPr>
              <a:t> </a:t>
            </a:r>
            <a:endParaRPr lang="en-US" sz="2800" b="1" dirty="0">
              <a:solidFill>
                <a:srgbClr val="0070C0"/>
              </a:solidFill>
              <a:latin typeface="HP222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457200" y="3180343"/>
            <a:ext cx="8839200" cy="523212"/>
          </a:xfrm>
          <a:prstGeom prst="rect">
            <a:avLst/>
          </a:prstGeom>
          <a:noFill/>
        </p:spPr>
        <p:txBody>
          <a:bodyPr vert="horz" wrap="square" lIns="91431" tIns="45716" rIns="91431" bIns="45716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vi-VN" sz="2800" b="1" dirty="0">
                <a:solidFill>
                  <a:srgbClr val="0070C0"/>
                </a:solidFill>
                <a:latin typeface="HP222"/>
              </a:rPr>
              <a:t>b</a:t>
            </a:r>
            <a:r>
              <a:rPr lang="vi-VN" sz="2800" b="1" dirty="0" smtClean="0">
                <a:solidFill>
                  <a:srgbClr val="0070C0"/>
                </a:solidFill>
                <a:latin typeface="HP222"/>
              </a:rPr>
              <a:t>.</a:t>
            </a:r>
            <a:r>
              <a:rPr lang="vi-VN" sz="2800" dirty="0" smtClean="0">
                <a:solidFill>
                  <a:srgbClr val="0070C0"/>
                </a:solidFill>
                <a:latin typeface="HP222"/>
              </a:rPr>
              <a:t> </a:t>
            </a:r>
            <a:r>
              <a:rPr lang="vi-VN" sz="2800" dirty="0">
                <a:solidFill>
                  <a:srgbClr val="0070C0"/>
                </a:solidFill>
                <a:latin typeface="HP222"/>
              </a:rPr>
              <a:t>Thỏ buộc bốn chân </a:t>
            </a:r>
            <a:r>
              <a:rPr lang="vi-VN" sz="2800" dirty="0" smtClean="0">
                <a:solidFill>
                  <a:srgbClr val="0070C0"/>
                </a:solidFill>
                <a:latin typeface="HP222"/>
              </a:rPr>
              <a:t>lừa. Cọp tha lừa về.</a:t>
            </a:r>
            <a:r>
              <a:rPr lang="vi-VN" sz="2800" b="1" dirty="0" smtClean="0">
                <a:solidFill>
                  <a:srgbClr val="0070C0"/>
                </a:solidFill>
                <a:latin typeface="HP222"/>
              </a:rPr>
              <a:t> </a:t>
            </a:r>
            <a:endParaRPr lang="en-US" sz="2800" b="1" dirty="0">
              <a:solidFill>
                <a:srgbClr val="0070C0"/>
              </a:solidFill>
              <a:latin typeface="HP222"/>
            </a:endParaRPr>
          </a:p>
        </p:txBody>
      </p:sp>
      <p:sp>
        <p:nvSpPr>
          <p:cNvPr id="7" name="Oval 6"/>
          <p:cNvSpPr/>
          <p:nvPr/>
        </p:nvSpPr>
        <p:spPr>
          <a:xfrm>
            <a:off x="381000" y="2350384"/>
            <a:ext cx="533400" cy="6976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917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32"/>
            <a:ext cx="9144000" cy="3581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312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7"/>
          <p:cNvSpPr txBox="1">
            <a:spLocks noChangeArrowheads="1"/>
          </p:cNvSpPr>
          <p:nvPr/>
        </p:nvSpPr>
        <p:spPr bwMode="auto">
          <a:xfrm>
            <a:off x="444500" y="139700"/>
            <a:ext cx="8128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latin typeface="VNI-Avo" pitchFamily="2" charset="0"/>
              </a:rPr>
              <a:t>Thöù ba ngaøy 8 thaùng 11 naêm 2016</a:t>
            </a:r>
          </a:p>
        </p:txBody>
      </p:sp>
      <p:sp>
        <p:nvSpPr>
          <p:cNvPr id="29699" name="Text Box 13"/>
          <p:cNvSpPr txBox="1">
            <a:spLocks noChangeArrowheads="1"/>
          </p:cNvSpPr>
          <p:nvPr/>
        </p:nvSpPr>
        <p:spPr bwMode="auto">
          <a:xfrm>
            <a:off x="3136900" y="482600"/>
            <a:ext cx="271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>
                <a:latin typeface="Arial" panose="020B0604020202020204" pitchFamily="34" charset="0"/>
              </a:rPr>
              <a:t>Học vần</a:t>
            </a:r>
          </a:p>
        </p:txBody>
      </p:sp>
      <p:pic>
        <p:nvPicPr>
          <p:cNvPr id="29700" name="Picture 3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500" y="0"/>
            <a:ext cx="6985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33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8763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34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5867400"/>
            <a:ext cx="1701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35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56511">
            <a:off x="7700963" y="5511800"/>
            <a:ext cx="1277938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673100" y="1651000"/>
            <a:ext cx="462280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500" b="1">
                <a:latin typeface="VNI-Avo" pitchFamily="2" charset="0"/>
              </a:rPr>
              <a:t>Kieåm tra baøi cuõ:   </a:t>
            </a:r>
          </a:p>
        </p:txBody>
      </p:sp>
      <p:sp>
        <p:nvSpPr>
          <p:cNvPr id="27" name="Text Box 33"/>
          <p:cNvSpPr txBox="1">
            <a:spLocks noChangeArrowheads="1"/>
          </p:cNvSpPr>
          <p:nvPr/>
        </p:nvSpPr>
        <p:spPr bwMode="auto">
          <a:xfrm>
            <a:off x="4533900" y="1638300"/>
            <a:ext cx="218440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VNI-Avo" pitchFamily="2" charset="0"/>
              </a:rPr>
              <a:t>au - aâu</a:t>
            </a:r>
          </a:p>
        </p:txBody>
      </p:sp>
      <p:pic>
        <p:nvPicPr>
          <p:cNvPr id="29706" name="Picture 3" descr="091BBD7432A840C9AC55774F24F4C69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94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7" name="WordArt 4"/>
          <p:cNvSpPr>
            <a:spLocks noChangeArrowheads="1" noChangeShapeType="1" noTextEdit="1"/>
          </p:cNvSpPr>
          <p:nvPr/>
        </p:nvSpPr>
        <p:spPr bwMode="auto">
          <a:xfrm>
            <a:off x="2590800" y="3276600"/>
            <a:ext cx="3200400" cy="12954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LỚP 1A</a:t>
            </a:r>
          </a:p>
        </p:txBody>
      </p:sp>
      <p:pic>
        <p:nvPicPr>
          <p:cNvPr id="29708" name="Picture 3" descr="091BBD7432A840C9AC55774F24F4C69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9" name="WordArt 4"/>
          <p:cNvSpPr>
            <a:spLocks noChangeArrowheads="1" noChangeShapeType="1" noTextEdit="1"/>
          </p:cNvSpPr>
          <p:nvPr/>
        </p:nvSpPr>
        <p:spPr bwMode="auto">
          <a:xfrm>
            <a:off x="2590800" y="3352800"/>
            <a:ext cx="3200400" cy="12954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LỚP 1A</a:t>
            </a:r>
          </a:p>
        </p:txBody>
      </p:sp>
      <p:pic>
        <p:nvPicPr>
          <p:cNvPr id="29710" name="Picture 3" descr="091BBD7432A840C9AC55774F24F4C69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09" y="1385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1" name="WordArt 4"/>
          <p:cNvSpPr>
            <a:spLocks noChangeArrowheads="1" noChangeShapeType="1" noTextEdit="1"/>
          </p:cNvSpPr>
          <p:nvPr/>
        </p:nvSpPr>
        <p:spPr bwMode="auto">
          <a:xfrm>
            <a:off x="1447800" y="2501900"/>
            <a:ext cx="6400800" cy="17653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0070C0"/>
              </a:contourClr>
            </a:sp3d>
          </a:bodyPr>
          <a:lstStyle/>
          <a:p>
            <a:pPr algn="ctr"/>
            <a:r>
              <a:rPr lang="en-US" sz="3600" kern="10" dirty="0" err="1" smtClean="0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3600" kern="10" dirty="0" err="1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con.</a:t>
            </a:r>
          </a:p>
        </p:txBody>
      </p:sp>
    </p:spTree>
    <p:extLst>
      <p:ext uri="{BB962C8B-B14F-4D97-AF65-F5344CB8AC3E}">
        <p14:creationId xmlns="" xmlns:p14="http://schemas.microsoft.com/office/powerpoint/2010/main" val="3767755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</TotalTime>
  <Words>290</Words>
  <Application>Microsoft Office PowerPoint</Application>
  <PresentationFormat>On-screen Show (4:3)</PresentationFormat>
  <Paragraphs>60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           PHÒNG GIÁO DỤC VÀ ĐÀO TẠO HUYỆN THANH TRÌ  TRƯỜNG TIỂU HỌC VŨ LĂNG</vt:lpstr>
      <vt:lpstr>Slide 2</vt:lpstr>
      <vt:lpstr>Slide 3</vt:lpstr>
      <vt:lpstr>Slide 4</vt:lpstr>
      <vt:lpstr>Slide 5</vt:lpstr>
      <vt:lpstr>Slide 6</vt:lpstr>
      <vt:lpstr>Tìm hiểu bài đọc.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TTT</dc:creator>
  <cp:lastModifiedBy>HATRANG</cp:lastModifiedBy>
  <cp:revision>76</cp:revision>
  <dcterms:created xsi:type="dcterms:W3CDTF">2016-01-22T03:07:25Z</dcterms:created>
  <dcterms:modified xsi:type="dcterms:W3CDTF">2020-08-23T08:28:30Z</dcterms:modified>
</cp:coreProperties>
</file>