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56505-7501-4EFD-0630-750D6657D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8826A1-0E42-A27D-1A6B-DCA8F657D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28103-B478-D409-D0C9-284228AB9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4EEB-1783-4943-BF0D-A73C72880DAA}" type="datetimeFigureOut">
              <a:rPr lang="en-US" smtClean="0"/>
              <a:t>15-Aug-23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F5EAF-A617-F8DB-D986-D0ECDD46E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A6F73-1255-E1AE-93CE-4A7ED9DD3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A3F5-055D-46AF-810F-7AE6BC3D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7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882A8-969B-2FAA-832F-648BCFC38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26074-38AD-1E0B-E33A-CD14DBB3A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46A133-E4BA-69B3-4D37-56F3CE056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4EEB-1783-4943-BF0D-A73C72880DAA}" type="datetimeFigureOut">
              <a:rPr lang="en-US" smtClean="0"/>
              <a:t>15-Aug-23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4D3B0-6700-441A-A498-43BADF71F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A5C01-5DDB-CC65-1E2F-75BDFCE9A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A3F5-055D-46AF-810F-7AE6BC3D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1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743E75-50D0-C58E-71D3-90B32494E8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3F29F2-AD87-3284-4DE1-FCCFC6D95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D148D-E7CA-F181-1D55-628454659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4EEB-1783-4943-BF0D-A73C72880DAA}" type="datetimeFigureOut">
              <a:rPr lang="en-US" smtClean="0"/>
              <a:t>15-Aug-23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07ED5-6878-9156-60EC-485B9CF61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F941F-5C41-764B-25C0-1B33239EF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A3F5-055D-46AF-810F-7AE6BC3D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9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A3358-7B5C-6FD2-7FF3-947210A44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70F0A-B872-2085-7F6A-124F738DB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A3F5E-2B48-3D5C-E116-D85378E09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4EEB-1783-4943-BF0D-A73C72880DAA}" type="datetimeFigureOut">
              <a:rPr lang="en-US" smtClean="0"/>
              <a:t>15-Aug-23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68F54-3D6A-1740-4F56-9B11D8A9B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07754-0698-991C-164F-20E1000D6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A3F5-055D-46AF-810F-7AE6BC3D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2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57DAC-6928-FBF8-B49F-4C4637825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08435-7FF3-ED6E-61A8-01A7FDACD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ACCA4-E9F9-990D-5CE4-46FF45862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4EEB-1783-4943-BF0D-A73C72880DAA}" type="datetimeFigureOut">
              <a:rPr lang="en-US" smtClean="0"/>
              <a:t>15-Aug-23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27B04-969A-01E5-816A-1877BA998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79593-A7CA-0F66-B20D-3E98341F5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A3F5-055D-46AF-810F-7AE6BC3D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6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6450F-8F7B-326F-A165-93D8EF068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B69FE-5E2E-6483-3FF1-58E41CCCCF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07145-3DC9-ABA6-13E4-800265132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E0BA06-C602-3472-A006-0EEDDFD54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4EEB-1783-4943-BF0D-A73C72880DAA}" type="datetimeFigureOut">
              <a:rPr lang="en-US" smtClean="0"/>
              <a:t>15-Aug-23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E9C69-C3F6-D30A-A46D-A030A85F0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A0F26-3805-0181-C696-E391FC0A8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A3F5-055D-46AF-810F-7AE6BC3D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1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00D28-1EFD-499C-E470-D5C994DAA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E9888-2DAD-24A6-06A0-D318BAE5A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AC681-37F9-F737-154A-264F460BF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03DB92-494C-9E91-E3A4-3B55BC591A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6B3E5B-26E2-801B-0176-597F9188C8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CB8684-A406-49D3-B548-BF531918B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4EEB-1783-4943-BF0D-A73C72880DAA}" type="datetimeFigureOut">
              <a:rPr lang="en-US" smtClean="0"/>
              <a:t>15-Aug-23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03C86A-3BEC-A64B-FDAD-B876A022A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3FD475-EA11-719F-126F-B23A63E16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A3F5-055D-46AF-810F-7AE6BC3D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6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910DA-9F2F-DFDA-08ED-60E25166A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BFC587-842F-C23A-CE83-D08994A1C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4EEB-1783-4943-BF0D-A73C72880DAA}" type="datetimeFigureOut">
              <a:rPr lang="en-US" smtClean="0"/>
              <a:t>15-Aug-23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6CB68-ECB0-52DE-8985-738C76CA8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DAB41-9D18-7F30-737A-83F117CA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A3F5-055D-46AF-810F-7AE6BC3D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4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5C1BE6-6C41-EE0A-DB06-248971A15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4EEB-1783-4943-BF0D-A73C72880DAA}" type="datetimeFigureOut">
              <a:rPr lang="en-US" smtClean="0"/>
              <a:t>15-Aug-23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7AE714-1864-1848-FA93-A84AA7AC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626EB-543E-4BF7-9298-B0C93B4C8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A3F5-055D-46AF-810F-7AE6BC3D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9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71092-8173-518E-EA0F-58918D392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2D68D-D5C8-6AD6-453D-701BDBFCD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164CC-3ADF-D754-2778-8F8D0D674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F72C6-994A-17CB-CDCC-FC9C74D0E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4EEB-1783-4943-BF0D-A73C72880DAA}" type="datetimeFigureOut">
              <a:rPr lang="en-US" smtClean="0"/>
              <a:t>15-Aug-23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D94A2-B717-6321-0A66-07309E2BC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FB039-5928-26A7-7C81-531888312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A3F5-055D-46AF-810F-7AE6BC3D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7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7B6E-2B25-683C-5A90-55ECE251F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A79EAF-C2DB-54B6-2A31-1D88BE4219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E58CF9-2DDF-4679-BE62-B6FE2AA4A8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0E16D-71FC-CCF3-4D71-56061867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4EEB-1783-4943-BF0D-A73C72880DAA}" type="datetimeFigureOut">
              <a:rPr lang="en-US" smtClean="0"/>
              <a:t>15-Aug-23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1C0CB-7CEA-038F-74C7-E40A25E41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EC2215-0AAA-DF95-742B-5A52BFF5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4A3F5-055D-46AF-810F-7AE6BC3D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8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BEC79B-2EB8-C699-35F2-929CB059C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4CBB22-50F2-9AB4-7563-29E57E66F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6132D-6FC7-D1CC-30ED-99D3DC5971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A4EEB-1783-4943-BF0D-A73C72880DAA}" type="datetimeFigureOut">
              <a:rPr lang="en-US" smtClean="0"/>
              <a:t>15-Aug-23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0FCEE-2FD7-8C8A-F209-5B7DC4A0C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3EB80-B4B9-A8DB-CC63-145C89444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4A3F5-055D-46AF-810F-7AE6BC3D9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5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0" name="Picture 4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32" y="914400"/>
            <a:ext cx="12759140" cy="7177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686939" y="80518"/>
            <a:ext cx="8818123" cy="736980"/>
          </a:xfrm>
          <a:prstGeom prst="roundRect">
            <a:avLst/>
          </a:prstGeom>
          <a:ln w="38100"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BDE78902-C591-4978-AE46-7810BFB95054}"/>
              </a:ext>
            </a:extLst>
          </p:cNvPr>
          <p:cNvSpPr txBox="1"/>
          <p:nvPr/>
        </p:nvSpPr>
        <p:spPr>
          <a:xfrm>
            <a:off x="2387312" y="80519"/>
            <a:ext cx="6801757" cy="645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42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QUẦN THỂ SINH VẬT</a:t>
            </a:r>
          </a:p>
        </p:txBody>
      </p:sp>
    </p:spTree>
    <p:extLst>
      <p:ext uri="{BB962C8B-B14F-4D97-AF65-F5344CB8AC3E}">
        <p14:creationId xmlns:p14="http://schemas.microsoft.com/office/powerpoint/2010/main" val="1552859964"/>
      </p:ext>
    </p:extLst>
  </p:cSld>
  <p:clrMapOvr>
    <a:masterClrMapping/>
  </p:clrMapOvr>
  <p:transition spd="slow">
    <p:wipe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2023-08-15T16:07:34Z</dcterms:created>
  <dcterms:modified xsi:type="dcterms:W3CDTF">2023-08-15T16:07:48Z</dcterms:modified>
  <cp:version>n</cp:version>
</cp:coreProperties>
</file>