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8" r:id="rId1"/>
  </p:sldMasterIdLst>
  <p:notesMasterIdLst>
    <p:notesMasterId r:id="rId33"/>
  </p:notesMasterIdLst>
  <p:sldIdLst>
    <p:sldId id="256" r:id="rId2"/>
    <p:sldId id="257" r:id="rId3"/>
    <p:sldId id="279" r:id="rId4"/>
    <p:sldId id="259" r:id="rId5"/>
    <p:sldId id="258" r:id="rId6"/>
    <p:sldId id="260" r:id="rId7"/>
    <p:sldId id="261" r:id="rId8"/>
    <p:sldId id="262" r:id="rId9"/>
    <p:sldId id="280" r:id="rId10"/>
    <p:sldId id="284" r:id="rId11"/>
    <p:sldId id="285" r:id="rId12"/>
    <p:sldId id="286" r:id="rId13"/>
    <p:sldId id="281" r:id="rId14"/>
    <p:sldId id="287" r:id="rId15"/>
    <p:sldId id="288" r:id="rId16"/>
    <p:sldId id="289" r:id="rId17"/>
    <p:sldId id="290" r:id="rId18"/>
    <p:sldId id="282" r:id="rId19"/>
    <p:sldId id="292" r:id="rId20"/>
    <p:sldId id="293" r:id="rId21"/>
    <p:sldId id="283" r:id="rId22"/>
    <p:sldId id="295" r:id="rId23"/>
    <p:sldId id="294" r:id="rId24"/>
    <p:sldId id="296" r:id="rId25"/>
    <p:sldId id="263" r:id="rId26"/>
    <p:sldId id="298" r:id="rId27"/>
    <p:sldId id="299" r:id="rId28"/>
    <p:sldId id="297" r:id="rId29"/>
    <p:sldId id="300" r:id="rId30"/>
    <p:sldId id="265" r:id="rId31"/>
    <p:sldId id="278" r:id="rId32"/>
  </p:sldIdLst>
  <p:sldSz cx="9144000" cy="5143500" type="screen16x9"/>
  <p:notesSz cx="6858000" cy="9144000"/>
  <p:embeddedFontLst>
    <p:embeddedFont>
      <p:font typeface="Bebas Neue" panose="020B0606020202050201" pitchFamily="34" charset="0"/>
      <p:regular r:id="rId34"/>
    </p:embeddedFont>
    <p:embeddedFont>
      <p:font typeface="Didact Gothic" panose="020F0502020204030204" pitchFamily="2" charset="0"/>
      <p:regular r:id="rId35"/>
    </p:embeddedFont>
    <p:embeddedFont>
      <p:font typeface="Nunito Light" pitchFamily="2" charset="0"/>
      <p:regular r:id="rId36"/>
    </p:embeddedFont>
    <p:embeddedFont>
      <p:font typeface="Secular One" panose="00000500000000000000" pitchFamily="2" charset="-79"/>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EE2436-4E57-4332-A3FD-6A7382560528}">
  <a:tblStyle styleId="{A3EE2436-4E57-4332-A3FD-6A73825605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9DA3DFE-3C82-4272-B3EF-3854EF1EC07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1ffda4f15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1ffda4f1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05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69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62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4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81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0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808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614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08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26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57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20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61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914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0" name="Google Shape;137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05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200b4512ae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200b4512ae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200b4512ae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200b4512ae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71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200b4512ae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200b4512ae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685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200b4512ae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200b4512ae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737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
        <p:cNvGrpSpPr/>
        <p:nvPr/>
      </p:nvGrpSpPr>
      <p:grpSpPr>
        <a:xfrm>
          <a:off x="0" y="0"/>
          <a:ext cx="0" cy="0"/>
          <a:chOff x="0" y="0"/>
          <a:chExt cx="0" cy="0"/>
        </a:xfrm>
      </p:grpSpPr>
      <p:sp>
        <p:nvSpPr>
          <p:cNvPr id="1844" name="Google Shape;1844;g200b4512ae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5" name="Google Shape;1845;g200b4512ae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98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88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200b4512ae9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200b4512ae9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p:cNvGrpSpPr/>
        <p:nvPr/>
      </p:nvGrpSpPr>
      <p:grpSpPr>
        <a:xfrm>
          <a:off x="0" y="0"/>
          <a:ext cx="0" cy="0"/>
          <a:chOff x="0" y="0"/>
          <a:chExt cx="0" cy="0"/>
        </a:xfrm>
      </p:grpSpPr>
      <p:sp>
        <p:nvSpPr>
          <p:cNvPr id="3884" name="Google Shape;3884;g200b4512ae9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200b4512ae9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202480e0d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202480e0d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0" name="Google Shape;137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200b4512ae9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200b4512ae9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00b4512a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00b4512a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69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60450" y="680300"/>
            <a:ext cx="4565400" cy="1815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9600">
                <a:latin typeface="Secular One"/>
                <a:ea typeface="Secular One"/>
                <a:cs typeface="Secular One"/>
                <a:sym typeface="Secular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560450" y="2571750"/>
            <a:ext cx="45654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b="1">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233488" y="13292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789175" y="1620950"/>
            <a:ext cx="552900" cy="189325"/>
          </a:xfrm>
          <a:custGeom>
            <a:avLst/>
            <a:gdLst/>
            <a:ahLst/>
            <a:cxnLst/>
            <a:rect l="l" t="t" r="r" b="b"/>
            <a:pathLst>
              <a:path w="22116" h="7573" extrusionOk="0">
                <a:moveTo>
                  <a:pt x="13076" y="0"/>
                </a:moveTo>
                <a:cubicBezTo>
                  <a:pt x="11341" y="0"/>
                  <a:pt x="9907" y="1201"/>
                  <a:pt x="9507" y="2802"/>
                </a:cubicBezTo>
                <a:cubicBezTo>
                  <a:pt x="9006" y="2169"/>
                  <a:pt x="8206" y="1768"/>
                  <a:pt x="7339" y="1768"/>
                </a:cubicBezTo>
                <a:cubicBezTo>
                  <a:pt x="6038" y="1768"/>
                  <a:pt x="4937" y="2702"/>
                  <a:pt x="4637" y="3937"/>
                </a:cubicBezTo>
                <a:lnTo>
                  <a:pt x="4503" y="3937"/>
                </a:lnTo>
                <a:cubicBezTo>
                  <a:pt x="3569" y="3937"/>
                  <a:pt x="2802" y="4704"/>
                  <a:pt x="2802" y="5638"/>
                </a:cubicBezTo>
                <a:cubicBezTo>
                  <a:pt x="2802" y="5738"/>
                  <a:pt x="2835" y="5805"/>
                  <a:pt x="2835" y="5905"/>
                </a:cubicBezTo>
                <a:cubicBezTo>
                  <a:pt x="1067" y="6071"/>
                  <a:pt x="0" y="6305"/>
                  <a:pt x="0" y="6572"/>
                </a:cubicBezTo>
                <a:cubicBezTo>
                  <a:pt x="0" y="7106"/>
                  <a:pt x="4937" y="7573"/>
                  <a:pt x="11075" y="7573"/>
                </a:cubicBezTo>
                <a:cubicBezTo>
                  <a:pt x="17179" y="7573"/>
                  <a:pt x="22116" y="7106"/>
                  <a:pt x="22116" y="6572"/>
                </a:cubicBezTo>
                <a:cubicBezTo>
                  <a:pt x="22116" y="6338"/>
                  <a:pt x="21182" y="6105"/>
                  <a:pt x="19647" y="5938"/>
                </a:cubicBezTo>
                <a:cubicBezTo>
                  <a:pt x="19914" y="5538"/>
                  <a:pt x="20048" y="5071"/>
                  <a:pt x="20048" y="4537"/>
                </a:cubicBezTo>
                <a:cubicBezTo>
                  <a:pt x="20048" y="3203"/>
                  <a:pt x="18947" y="2069"/>
                  <a:pt x="17579" y="2069"/>
                </a:cubicBezTo>
                <a:cubicBezTo>
                  <a:pt x="17179" y="2069"/>
                  <a:pt x="16812" y="2169"/>
                  <a:pt x="16478" y="2335"/>
                </a:cubicBezTo>
                <a:cubicBezTo>
                  <a:pt x="15945" y="968"/>
                  <a:pt x="14610" y="0"/>
                  <a:pt x="1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36"/>
        <p:cNvGrpSpPr/>
        <p:nvPr/>
      </p:nvGrpSpPr>
      <p:grpSpPr>
        <a:xfrm>
          <a:off x="0" y="0"/>
          <a:ext cx="0" cy="0"/>
          <a:chOff x="0" y="0"/>
          <a:chExt cx="0" cy="0"/>
        </a:xfrm>
      </p:grpSpPr>
      <p:sp>
        <p:nvSpPr>
          <p:cNvPr id="137" name="Google Shape;137;p13"/>
          <p:cNvSpPr/>
          <p:nvPr/>
        </p:nvSpPr>
        <p:spPr>
          <a:xfrm>
            <a:off x="8285207" y="1452075"/>
            <a:ext cx="1154609" cy="394525"/>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279350" y="2382425"/>
            <a:ext cx="552900" cy="189325"/>
          </a:xfrm>
          <a:custGeom>
            <a:avLst/>
            <a:gdLst/>
            <a:ahLst/>
            <a:cxnLst/>
            <a:rect l="l" t="t" r="r" b="b"/>
            <a:pathLst>
              <a:path w="22116" h="7573" extrusionOk="0">
                <a:moveTo>
                  <a:pt x="13076" y="0"/>
                </a:moveTo>
                <a:cubicBezTo>
                  <a:pt x="11341" y="0"/>
                  <a:pt x="9907" y="1201"/>
                  <a:pt x="9507" y="2802"/>
                </a:cubicBezTo>
                <a:cubicBezTo>
                  <a:pt x="9006" y="2169"/>
                  <a:pt x="8206" y="1768"/>
                  <a:pt x="7339" y="1768"/>
                </a:cubicBezTo>
                <a:cubicBezTo>
                  <a:pt x="6038" y="1768"/>
                  <a:pt x="4937" y="2702"/>
                  <a:pt x="4637" y="3937"/>
                </a:cubicBezTo>
                <a:lnTo>
                  <a:pt x="4503" y="3937"/>
                </a:lnTo>
                <a:cubicBezTo>
                  <a:pt x="3569" y="3937"/>
                  <a:pt x="2802" y="4704"/>
                  <a:pt x="2802" y="5638"/>
                </a:cubicBezTo>
                <a:cubicBezTo>
                  <a:pt x="2802" y="5738"/>
                  <a:pt x="2835" y="5805"/>
                  <a:pt x="2835" y="5905"/>
                </a:cubicBezTo>
                <a:cubicBezTo>
                  <a:pt x="1067" y="6071"/>
                  <a:pt x="0" y="6305"/>
                  <a:pt x="0" y="6572"/>
                </a:cubicBezTo>
                <a:cubicBezTo>
                  <a:pt x="0" y="7106"/>
                  <a:pt x="4937" y="7573"/>
                  <a:pt x="11075" y="7573"/>
                </a:cubicBezTo>
                <a:cubicBezTo>
                  <a:pt x="17179" y="7573"/>
                  <a:pt x="22116" y="7106"/>
                  <a:pt x="22116" y="6572"/>
                </a:cubicBezTo>
                <a:cubicBezTo>
                  <a:pt x="22116" y="6338"/>
                  <a:pt x="21182" y="6105"/>
                  <a:pt x="19647" y="5938"/>
                </a:cubicBezTo>
                <a:cubicBezTo>
                  <a:pt x="19914" y="5538"/>
                  <a:pt x="20048" y="5071"/>
                  <a:pt x="20048" y="4537"/>
                </a:cubicBezTo>
                <a:cubicBezTo>
                  <a:pt x="20048" y="3203"/>
                  <a:pt x="18947" y="2069"/>
                  <a:pt x="17579" y="2069"/>
                </a:cubicBezTo>
                <a:cubicBezTo>
                  <a:pt x="17179" y="2069"/>
                  <a:pt x="16812" y="2169"/>
                  <a:pt x="16478" y="2335"/>
                </a:cubicBezTo>
                <a:cubicBezTo>
                  <a:pt x="15945" y="968"/>
                  <a:pt x="14610" y="0"/>
                  <a:pt x="1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7686838" y="32132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txBox="1">
            <a:spLocks noGrp="1"/>
          </p:cNvSpPr>
          <p:nvPr>
            <p:ph type="title" hasCustomPrompt="1"/>
          </p:nvPr>
        </p:nvSpPr>
        <p:spPr>
          <a:xfrm>
            <a:off x="750109" y="1452084"/>
            <a:ext cx="683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title" idx="2" hasCustomPrompt="1"/>
          </p:nvPr>
        </p:nvSpPr>
        <p:spPr>
          <a:xfrm>
            <a:off x="750096" y="2651772"/>
            <a:ext cx="683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title" idx="3" hasCustomPrompt="1"/>
          </p:nvPr>
        </p:nvSpPr>
        <p:spPr>
          <a:xfrm>
            <a:off x="2975084" y="1452084"/>
            <a:ext cx="683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title" idx="4" hasCustomPrompt="1"/>
          </p:nvPr>
        </p:nvSpPr>
        <p:spPr>
          <a:xfrm>
            <a:off x="2975084" y="2651780"/>
            <a:ext cx="683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4" name="Google Shape;144;p13"/>
          <p:cNvSpPr txBox="1">
            <a:spLocks noGrp="1"/>
          </p:cNvSpPr>
          <p:nvPr>
            <p:ph type="title" idx="5" hasCustomPrompt="1"/>
          </p:nvPr>
        </p:nvSpPr>
        <p:spPr>
          <a:xfrm>
            <a:off x="5200096" y="1452084"/>
            <a:ext cx="683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5" name="Google Shape;145;p13"/>
          <p:cNvSpPr txBox="1">
            <a:spLocks noGrp="1"/>
          </p:cNvSpPr>
          <p:nvPr>
            <p:ph type="title" idx="6" hasCustomPrompt="1"/>
          </p:nvPr>
        </p:nvSpPr>
        <p:spPr>
          <a:xfrm>
            <a:off x="5200096" y="2651780"/>
            <a:ext cx="6834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6" name="Google Shape;146;p13"/>
          <p:cNvSpPr txBox="1">
            <a:spLocks noGrp="1"/>
          </p:cNvSpPr>
          <p:nvPr>
            <p:ph type="subTitle" idx="1"/>
          </p:nvPr>
        </p:nvSpPr>
        <p:spPr>
          <a:xfrm>
            <a:off x="1425275" y="1522750"/>
            <a:ext cx="1418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7" name="Google Shape;147;p13"/>
          <p:cNvSpPr txBox="1">
            <a:spLocks noGrp="1"/>
          </p:cNvSpPr>
          <p:nvPr>
            <p:ph type="subTitle" idx="7"/>
          </p:nvPr>
        </p:nvSpPr>
        <p:spPr>
          <a:xfrm>
            <a:off x="3650102" y="1522750"/>
            <a:ext cx="1418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8" name="Google Shape;148;p13"/>
          <p:cNvSpPr txBox="1">
            <a:spLocks noGrp="1"/>
          </p:cNvSpPr>
          <p:nvPr>
            <p:ph type="subTitle" idx="8"/>
          </p:nvPr>
        </p:nvSpPr>
        <p:spPr>
          <a:xfrm>
            <a:off x="5875124" y="1522750"/>
            <a:ext cx="1418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 name="Google Shape;149;p13"/>
          <p:cNvSpPr txBox="1">
            <a:spLocks noGrp="1"/>
          </p:cNvSpPr>
          <p:nvPr>
            <p:ph type="subTitle" idx="9"/>
          </p:nvPr>
        </p:nvSpPr>
        <p:spPr>
          <a:xfrm>
            <a:off x="1425275" y="2722470"/>
            <a:ext cx="1418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13"/>
          <p:cNvSpPr txBox="1">
            <a:spLocks noGrp="1"/>
          </p:cNvSpPr>
          <p:nvPr>
            <p:ph type="subTitle" idx="13"/>
          </p:nvPr>
        </p:nvSpPr>
        <p:spPr>
          <a:xfrm>
            <a:off x="3650102" y="2722470"/>
            <a:ext cx="1418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1" name="Google Shape;151;p13"/>
          <p:cNvSpPr txBox="1">
            <a:spLocks noGrp="1"/>
          </p:cNvSpPr>
          <p:nvPr>
            <p:ph type="subTitle" idx="14"/>
          </p:nvPr>
        </p:nvSpPr>
        <p:spPr>
          <a:xfrm>
            <a:off x="5875124" y="2722470"/>
            <a:ext cx="14181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13"/>
          <p:cNvSpPr txBox="1">
            <a:spLocks noGrp="1"/>
          </p:cNvSpPr>
          <p:nvPr>
            <p:ph type="subTitle" idx="15"/>
          </p:nvPr>
        </p:nvSpPr>
        <p:spPr>
          <a:xfrm>
            <a:off x="1425300" y="1899671"/>
            <a:ext cx="1418100" cy="62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3" name="Google Shape;153;p13"/>
          <p:cNvSpPr txBox="1">
            <a:spLocks noGrp="1"/>
          </p:cNvSpPr>
          <p:nvPr>
            <p:ph type="subTitle" idx="16"/>
          </p:nvPr>
        </p:nvSpPr>
        <p:spPr>
          <a:xfrm>
            <a:off x="3650117" y="1899671"/>
            <a:ext cx="1418100" cy="62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4" name="Google Shape;154;p13"/>
          <p:cNvSpPr txBox="1">
            <a:spLocks noGrp="1"/>
          </p:cNvSpPr>
          <p:nvPr>
            <p:ph type="subTitle" idx="17"/>
          </p:nvPr>
        </p:nvSpPr>
        <p:spPr>
          <a:xfrm>
            <a:off x="5875129" y="1899671"/>
            <a:ext cx="1418100" cy="62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13"/>
          <p:cNvSpPr txBox="1">
            <a:spLocks noGrp="1"/>
          </p:cNvSpPr>
          <p:nvPr>
            <p:ph type="subTitle" idx="18"/>
          </p:nvPr>
        </p:nvSpPr>
        <p:spPr>
          <a:xfrm>
            <a:off x="1425300" y="3099400"/>
            <a:ext cx="1418100" cy="62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6" name="Google Shape;156;p13"/>
          <p:cNvSpPr txBox="1">
            <a:spLocks noGrp="1"/>
          </p:cNvSpPr>
          <p:nvPr>
            <p:ph type="subTitle" idx="19"/>
          </p:nvPr>
        </p:nvSpPr>
        <p:spPr>
          <a:xfrm>
            <a:off x="3650117" y="3099400"/>
            <a:ext cx="1418100" cy="62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13"/>
          <p:cNvSpPr txBox="1">
            <a:spLocks noGrp="1"/>
          </p:cNvSpPr>
          <p:nvPr>
            <p:ph type="subTitle" idx="20"/>
          </p:nvPr>
        </p:nvSpPr>
        <p:spPr>
          <a:xfrm>
            <a:off x="5875129" y="3099400"/>
            <a:ext cx="1418100" cy="620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8" name="Google Shape;158;p13"/>
          <p:cNvSpPr txBox="1">
            <a:spLocks noGrp="1"/>
          </p:cNvSpPr>
          <p:nvPr>
            <p:ph type="title" idx="21"/>
          </p:nvPr>
        </p:nvSpPr>
        <p:spPr>
          <a:xfrm>
            <a:off x="720000" y="539500"/>
            <a:ext cx="77040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BODY_1">
    <p:spTree>
      <p:nvGrpSpPr>
        <p:cNvPr id="1" name="Shape 712"/>
        <p:cNvGrpSpPr/>
        <p:nvPr/>
      </p:nvGrpSpPr>
      <p:grpSpPr>
        <a:xfrm>
          <a:off x="0" y="0"/>
          <a:ext cx="0" cy="0"/>
          <a:chOff x="0" y="0"/>
          <a:chExt cx="0" cy="0"/>
        </a:xfrm>
      </p:grpSpPr>
      <p:sp>
        <p:nvSpPr>
          <p:cNvPr id="713" name="Google Shape;713;p23"/>
          <p:cNvSpPr/>
          <p:nvPr/>
        </p:nvSpPr>
        <p:spPr>
          <a:xfrm>
            <a:off x="-949425" y="38647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3"/>
          <p:cNvGrpSpPr/>
          <p:nvPr/>
        </p:nvGrpSpPr>
        <p:grpSpPr>
          <a:xfrm>
            <a:off x="4115227" y="4767338"/>
            <a:ext cx="414709" cy="214113"/>
            <a:chOff x="3553563" y="4350216"/>
            <a:chExt cx="414709" cy="214113"/>
          </a:xfrm>
        </p:grpSpPr>
        <p:sp>
          <p:nvSpPr>
            <p:cNvPr id="716" name="Google Shape;716;p2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23"/>
          <p:cNvGrpSpPr/>
          <p:nvPr/>
        </p:nvGrpSpPr>
        <p:grpSpPr>
          <a:xfrm rot="-899960">
            <a:off x="2497338" y="4780518"/>
            <a:ext cx="414696" cy="214106"/>
            <a:chOff x="3553563" y="4350216"/>
            <a:chExt cx="414709" cy="214113"/>
          </a:xfrm>
        </p:grpSpPr>
        <p:sp>
          <p:nvSpPr>
            <p:cNvPr id="731" name="Google Shape;731;p2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3"/>
          <p:cNvGrpSpPr/>
          <p:nvPr/>
        </p:nvGrpSpPr>
        <p:grpSpPr>
          <a:xfrm>
            <a:off x="8138395" y="4049098"/>
            <a:ext cx="793680" cy="730700"/>
            <a:chOff x="-466923" y="3421747"/>
            <a:chExt cx="855166" cy="787307"/>
          </a:xfrm>
        </p:grpSpPr>
        <p:grpSp>
          <p:nvGrpSpPr>
            <p:cNvPr id="746" name="Google Shape;746;p23"/>
            <p:cNvGrpSpPr/>
            <p:nvPr/>
          </p:nvGrpSpPr>
          <p:grpSpPr>
            <a:xfrm>
              <a:off x="-466923" y="3421747"/>
              <a:ext cx="855166" cy="787307"/>
              <a:chOff x="-6474180" y="8095825"/>
              <a:chExt cx="3606775" cy="3320570"/>
            </a:xfrm>
          </p:grpSpPr>
          <p:sp>
            <p:nvSpPr>
              <p:cNvPr id="747" name="Google Shape;747;p23"/>
              <p:cNvSpPr/>
              <p:nvPr/>
            </p:nvSpPr>
            <p:spPr>
              <a:xfrm>
                <a:off x="-6474180" y="1112534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23"/>
            <p:cNvGrpSpPr/>
            <p:nvPr/>
          </p:nvGrpSpPr>
          <p:grpSpPr>
            <a:xfrm>
              <a:off x="-142309" y="3731855"/>
              <a:ext cx="276154" cy="142556"/>
              <a:chOff x="3553563" y="4350216"/>
              <a:chExt cx="414709" cy="214113"/>
            </a:xfrm>
          </p:grpSpPr>
          <p:sp>
            <p:nvSpPr>
              <p:cNvPr id="757" name="Google Shape;757;p2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1" name="Google Shape;771;p23"/>
          <p:cNvGrpSpPr/>
          <p:nvPr/>
        </p:nvGrpSpPr>
        <p:grpSpPr>
          <a:xfrm>
            <a:off x="8525083" y="3873802"/>
            <a:ext cx="1032699" cy="947396"/>
            <a:chOff x="-469638" y="3421747"/>
            <a:chExt cx="855166" cy="784593"/>
          </a:xfrm>
        </p:grpSpPr>
        <p:grpSp>
          <p:nvGrpSpPr>
            <p:cNvPr id="772" name="Google Shape;772;p23"/>
            <p:cNvGrpSpPr/>
            <p:nvPr/>
          </p:nvGrpSpPr>
          <p:grpSpPr>
            <a:xfrm>
              <a:off x="-469638" y="3421747"/>
              <a:ext cx="855166" cy="784593"/>
              <a:chOff x="-6485629" y="8095825"/>
              <a:chExt cx="3606775" cy="3309123"/>
            </a:xfrm>
          </p:grpSpPr>
          <p:sp>
            <p:nvSpPr>
              <p:cNvPr id="773" name="Google Shape;773;p23"/>
              <p:cNvSpPr/>
              <p:nvPr/>
            </p:nvSpPr>
            <p:spPr>
              <a:xfrm>
                <a:off x="-6485629" y="11113898"/>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3"/>
            <p:cNvGrpSpPr/>
            <p:nvPr/>
          </p:nvGrpSpPr>
          <p:grpSpPr>
            <a:xfrm>
              <a:off x="-142309" y="3731855"/>
              <a:ext cx="276154" cy="142556"/>
              <a:chOff x="3553563" y="4350216"/>
              <a:chExt cx="414709" cy="214113"/>
            </a:xfrm>
          </p:grpSpPr>
          <p:sp>
            <p:nvSpPr>
              <p:cNvPr id="783" name="Google Shape;783;p2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7" name="Google Shape;797;p23"/>
          <p:cNvGrpSpPr/>
          <p:nvPr/>
        </p:nvGrpSpPr>
        <p:grpSpPr>
          <a:xfrm>
            <a:off x="-425409" y="3684706"/>
            <a:ext cx="1010096" cy="1194082"/>
            <a:chOff x="-756200" y="9531100"/>
            <a:chExt cx="1645375" cy="1945075"/>
          </a:xfrm>
        </p:grpSpPr>
        <p:sp>
          <p:nvSpPr>
            <p:cNvPr id="798" name="Google Shape;798;p23"/>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3"/>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3"/>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23"/>
          <p:cNvSpPr/>
          <p:nvPr/>
        </p:nvSpPr>
        <p:spPr>
          <a:xfrm>
            <a:off x="8075545" y="539488"/>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3"/>
          <p:cNvSpPr/>
          <p:nvPr/>
        </p:nvSpPr>
        <p:spPr>
          <a:xfrm>
            <a:off x="330200" y="35017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3"/>
          <p:cNvSpPr/>
          <p:nvPr/>
        </p:nvSpPr>
        <p:spPr>
          <a:xfrm>
            <a:off x="4376675" y="4252838"/>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3"/>
          <p:cNvSpPr txBox="1">
            <a:spLocks noGrp="1"/>
          </p:cNvSpPr>
          <p:nvPr>
            <p:ph type="body" idx="1"/>
          </p:nvPr>
        </p:nvSpPr>
        <p:spPr>
          <a:xfrm>
            <a:off x="720000" y="1689850"/>
            <a:ext cx="3855000" cy="2502600"/>
          </a:xfrm>
          <a:prstGeom prst="rect">
            <a:avLst/>
          </a:prstGeom>
        </p:spPr>
        <p:txBody>
          <a:bodyPr spcFirstLastPara="1" wrap="square" lIns="91425" tIns="91425" rIns="91425" bIns="91425" anchor="t" anchorCtr="0">
            <a:noAutofit/>
          </a:bodyPr>
          <a:lstStyle>
            <a:lvl1pPr marL="457200" lvl="0" indent="-304800" rtl="0">
              <a:lnSpc>
                <a:spcPct val="100000"/>
              </a:lnSpc>
              <a:spcBef>
                <a:spcPts val="30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820" name="Google Shape;820;p23"/>
          <p:cNvSpPr txBox="1">
            <a:spLocks noGrp="1"/>
          </p:cNvSpPr>
          <p:nvPr>
            <p:ph type="body" idx="2"/>
          </p:nvPr>
        </p:nvSpPr>
        <p:spPr>
          <a:xfrm>
            <a:off x="4569000" y="1689850"/>
            <a:ext cx="3855000" cy="2502600"/>
          </a:xfrm>
          <a:prstGeom prst="rect">
            <a:avLst/>
          </a:prstGeom>
        </p:spPr>
        <p:txBody>
          <a:bodyPr spcFirstLastPara="1" wrap="square" lIns="91425" tIns="91425" rIns="91425" bIns="91425" anchor="t" anchorCtr="0">
            <a:noAutofit/>
          </a:bodyPr>
          <a:lstStyle>
            <a:lvl1pPr marL="457200" lvl="0" indent="-304800" rtl="0">
              <a:lnSpc>
                <a:spcPct val="100000"/>
              </a:lnSpc>
              <a:spcBef>
                <a:spcPts val="30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821" name="Google Shape;821;p23"/>
          <p:cNvSpPr txBox="1">
            <a:spLocks noGrp="1"/>
          </p:cNvSpPr>
          <p:nvPr>
            <p:ph type="subTitle" idx="3"/>
          </p:nvPr>
        </p:nvSpPr>
        <p:spPr>
          <a:xfrm>
            <a:off x="722375" y="1216150"/>
            <a:ext cx="7704000" cy="4737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200"/>
              <a:buNone/>
              <a:defRPr b="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822" name="Google Shape;822;p2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23"/>
        <p:cNvGrpSpPr/>
        <p:nvPr/>
      </p:nvGrpSpPr>
      <p:grpSpPr>
        <a:xfrm>
          <a:off x="0" y="0"/>
          <a:ext cx="0" cy="0"/>
          <a:chOff x="0" y="0"/>
          <a:chExt cx="0" cy="0"/>
        </a:xfrm>
      </p:grpSpPr>
      <p:sp>
        <p:nvSpPr>
          <p:cNvPr id="824" name="Google Shape;824;p24"/>
          <p:cNvSpPr txBox="1">
            <a:spLocks noGrp="1"/>
          </p:cNvSpPr>
          <p:nvPr>
            <p:ph type="subTitle" idx="1"/>
          </p:nvPr>
        </p:nvSpPr>
        <p:spPr>
          <a:xfrm>
            <a:off x="897500" y="2588984"/>
            <a:ext cx="22557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25" name="Google Shape;825;p24"/>
          <p:cNvSpPr txBox="1">
            <a:spLocks noGrp="1"/>
          </p:cNvSpPr>
          <p:nvPr>
            <p:ph type="subTitle" idx="2"/>
          </p:nvPr>
        </p:nvSpPr>
        <p:spPr>
          <a:xfrm>
            <a:off x="3444150" y="2588984"/>
            <a:ext cx="22557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26" name="Google Shape;826;p24"/>
          <p:cNvSpPr txBox="1">
            <a:spLocks noGrp="1"/>
          </p:cNvSpPr>
          <p:nvPr>
            <p:ph type="subTitle" idx="3"/>
          </p:nvPr>
        </p:nvSpPr>
        <p:spPr>
          <a:xfrm>
            <a:off x="5990875" y="2588984"/>
            <a:ext cx="22557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27" name="Google Shape;827;p24"/>
          <p:cNvSpPr txBox="1">
            <a:spLocks noGrp="1"/>
          </p:cNvSpPr>
          <p:nvPr>
            <p:ph type="subTitle" idx="4"/>
          </p:nvPr>
        </p:nvSpPr>
        <p:spPr>
          <a:xfrm>
            <a:off x="897500" y="2168110"/>
            <a:ext cx="22557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8" name="Google Shape;828;p24"/>
          <p:cNvSpPr txBox="1">
            <a:spLocks noGrp="1"/>
          </p:cNvSpPr>
          <p:nvPr>
            <p:ph type="subTitle" idx="5"/>
          </p:nvPr>
        </p:nvSpPr>
        <p:spPr>
          <a:xfrm>
            <a:off x="3444154" y="2168110"/>
            <a:ext cx="22557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29" name="Google Shape;829;p24"/>
          <p:cNvSpPr txBox="1">
            <a:spLocks noGrp="1"/>
          </p:cNvSpPr>
          <p:nvPr>
            <p:ph type="subTitle" idx="6"/>
          </p:nvPr>
        </p:nvSpPr>
        <p:spPr>
          <a:xfrm>
            <a:off x="5990875" y="2168110"/>
            <a:ext cx="22557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0" name="Google Shape;830;p2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1" name="Google Shape;831;p24"/>
          <p:cNvSpPr/>
          <p:nvPr/>
        </p:nvSpPr>
        <p:spPr>
          <a:xfrm>
            <a:off x="7851025" y="366914"/>
            <a:ext cx="1010173" cy="345172"/>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436750" y="35017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33"/>
        <p:cNvGrpSpPr/>
        <p:nvPr/>
      </p:nvGrpSpPr>
      <p:grpSpPr>
        <a:xfrm>
          <a:off x="0" y="0"/>
          <a:ext cx="0" cy="0"/>
          <a:chOff x="0" y="0"/>
          <a:chExt cx="0" cy="0"/>
        </a:xfrm>
      </p:grpSpPr>
      <p:sp>
        <p:nvSpPr>
          <p:cNvPr id="834" name="Google Shape;834;p25"/>
          <p:cNvSpPr txBox="1">
            <a:spLocks noGrp="1"/>
          </p:cNvSpPr>
          <p:nvPr>
            <p:ph type="subTitle" idx="1"/>
          </p:nvPr>
        </p:nvSpPr>
        <p:spPr>
          <a:xfrm>
            <a:off x="1624192" y="1835150"/>
            <a:ext cx="26265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35" name="Google Shape;835;p25"/>
          <p:cNvSpPr txBox="1">
            <a:spLocks noGrp="1"/>
          </p:cNvSpPr>
          <p:nvPr>
            <p:ph type="subTitle" idx="2"/>
          </p:nvPr>
        </p:nvSpPr>
        <p:spPr>
          <a:xfrm>
            <a:off x="5450743" y="1835150"/>
            <a:ext cx="26265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36" name="Google Shape;836;p25"/>
          <p:cNvSpPr txBox="1">
            <a:spLocks noGrp="1"/>
          </p:cNvSpPr>
          <p:nvPr>
            <p:ph type="subTitle" idx="3"/>
          </p:nvPr>
        </p:nvSpPr>
        <p:spPr>
          <a:xfrm>
            <a:off x="1624192" y="3038525"/>
            <a:ext cx="26265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37" name="Google Shape;837;p25"/>
          <p:cNvSpPr txBox="1">
            <a:spLocks noGrp="1"/>
          </p:cNvSpPr>
          <p:nvPr>
            <p:ph type="subTitle" idx="4"/>
          </p:nvPr>
        </p:nvSpPr>
        <p:spPr>
          <a:xfrm>
            <a:off x="5450743" y="3038525"/>
            <a:ext cx="26265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838" name="Google Shape;838;p25"/>
          <p:cNvSpPr txBox="1">
            <a:spLocks noGrp="1"/>
          </p:cNvSpPr>
          <p:nvPr>
            <p:ph type="subTitle" idx="5"/>
          </p:nvPr>
        </p:nvSpPr>
        <p:spPr>
          <a:xfrm>
            <a:off x="1624192" y="1564200"/>
            <a:ext cx="2626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9" name="Google Shape;839;p25"/>
          <p:cNvSpPr txBox="1">
            <a:spLocks noGrp="1"/>
          </p:cNvSpPr>
          <p:nvPr>
            <p:ph type="subTitle" idx="6"/>
          </p:nvPr>
        </p:nvSpPr>
        <p:spPr>
          <a:xfrm>
            <a:off x="1624192" y="2767648"/>
            <a:ext cx="2626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40" name="Google Shape;840;p25"/>
          <p:cNvSpPr txBox="1">
            <a:spLocks noGrp="1"/>
          </p:cNvSpPr>
          <p:nvPr>
            <p:ph type="subTitle" idx="7"/>
          </p:nvPr>
        </p:nvSpPr>
        <p:spPr>
          <a:xfrm>
            <a:off x="5450717" y="1564200"/>
            <a:ext cx="2626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41" name="Google Shape;841;p25"/>
          <p:cNvSpPr txBox="1">
            <a:spLocks noGrp="1"/>
          </p:cNvSpPr>
          <p:nvPr>
            <p:ph type="subTitle" idx="8"/>
          </p:nvPr>
        </p:nvSpPr>
        <p:spPr>
          <a:xfrm>
            <a:off x="5450717" y="2767648"/>
            <a:ext cx="26265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42" name="Google Shape;842;p2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3" name="Google Shape;843;p25"/>
          <p:cNvSpPr/>
          <p:nvPr/>
        </p:nvSpPr>
        <p:spPr>
          <a:xfrm>
            <a:off x="255788" y="608550"/>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8385238" y="79787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66"/>
        <p:cNvGrpSpPr/>
        <p:nvPr/>
      </p:nvGrpSpPr>
      <p:grpSpPr>
        <a:xfrm>
          <a:off x="0" y="0"/>
          <a:ext cx="0" cy="0"/>
          <a:chOff x="0" y="0"/>
          <a:chExt cx="0" cy="0"/>
        </a:xfrm>
      </p:grpSpPr>
      <p:sp>
        <p:nvSpPr>
          <p:cNvPr id="867" name="Google Shape;867;p28"/>
          <p:cNvSpPr/>
          <p:nvPr/>
        </p:nvSpPr>
        <p:spPr>
          <a:xfrm>
            <a:off x="-1388400" y="3645000"/>
            <a:ext cx="11452301" cy="1756484"/>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28"/>
          <p:cNvGrpSpPr/>
          <p:nvPr/>
        </p:nvGrpSpPr>
        <p:grpSpPr>
          <a:xfrm>
            <a:off x="3124627" y="4767338"/>
            <a:ext cx="414709" cy="214113"/>
            <a:chOff x="3553563" y="4350216"/>
            <a:chExt cx="414709" cy="214113"/>
          </a:xfrm>
        </p:grpSpPr>
        <p:sp>
          <p:nvSpPr>
            <p:cNvPr id="870" name="Google Shape;870;p28"/>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8"/>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8"/>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8"/>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28"/>
          <p:cNvGrpSpPr/>
          <p:nvPr/>
        </p:nvGrpSpPr>
        <p:grpSpPr>
          <a:xfrm rot="-899960">
            <a:off x="1506738" y="4780518"/>
            <a:ext cx="414696" cy="214106"/>
            <a:chOff x="3553563" y="4350216"/>
            <a:chExt cx="414709" cy="214113"/>
          </a:xfrm>
        </p:grpSpPr>
        <p:sp>
          <p:nvSpPr>
            <p:cNvPr id="885" name="Google Shape;885;p28"/>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28"/>
          <p:cNvGrpSpPr/>
          <p:nvPr/>
        </p:nvGrpSpPr>
        <p:grpSpPr>
          <a:xfrm>
            <a:off x="8525083" y="3873802"/>
            <a:ext cx="1032699" cy="947396"/>
            <a:chOff x="-469638" y="3421747"/>
            <a:chExt cx="855166" cy="784593"/>
          </a:xfrm>
        </p:grpSpPr>
        <p:grpSp>
          <p:nvGrpSpPr>
            <p:cNvPr id="900" name="Google Shape;900;p28"/>
            <p:cNvGrpSpPr/>
            <p:nvPr/>
          </p:nvGrpSpPr>
          <p:grpSpPr>
            <a:xfrm>
              <a:off x="-469638" y="3421747"/>
              <a:ext cx="855166" cy="784593"/>
              <a:chOff x="-6485629" y="8095825"/>
              <a:chExt cx="3606775" cy="3309123"/>
            </a:xfrm>
          </p:grpSpPr>
          <p:sp>
            <p:nvSpPr>
              <p:cNvPr id="901" name="Google Shape;901;p28"/>
              <p:cNvSpPr/>
              <p:nvPr/>
            </p:nvSpPr>
            <p:spPr>
              <a:xfrm>
                <a:off x="-6485629" y="11113898"/>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28"/>
            <p:cNvGrpSpPr/>
            <p:nvPr/>
          </p:nvGrpSpPr>
          <p:grpSpPr>
            <a:xfrm>
              <a:off x="-142309" y="3731855"/>
              <a:ext cx="276154" cy="142556"/>
              <a:chOff x="3553563" y="4350216"/>
              <a:chExt cx="414709" cy="214113"/>
            </a:xfrm>
          </p:grpSpPr>
          <p:sp>
            <p:nvSpPr>
              <p:cNvPr id="911" name="Google Shape;911;p28"/>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5" name="Google Shape;925;p28"/>
          <p:cNvSpPr/>
          <p:nvPr/>
        </p:nvSpPr>
        <p:spPr>
          <a:xfrm>
            <a:off x="8224620" y="2325763"/>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4381200" y="35017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436763" y="201742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28"/>
        <p:cNvGrpSpPr/>
        <p:nvPr/>
      </p:nvGrpSpPr>
      <p:grpSpPr>
        <a:xfrm>
          <a:off x="0" y="0"/>
          <a:ext cx="0" cy="0"/>
          <a:chOff x="0" y="0"/>
          <a:chExt cx="0" cy="0"/>
        </a:xfrm>
      </p:grpSpPr>
      <p:sp>
        <p:nvSpPr>
          <p:cNvPr id="929" name="Google Shape;929;p29"/>
          <p:cNvSpPr/>
          <p:nvPr/>
        </p:nvSpPr>
        <p:spPr>
          <a:xfrm rot="170292" flipH="1">
            <a:off x="-1557042" y="3064959"/>
            <a:ext cx="10957144" cy="2813380"/>
          </a:xfrm>
          <a:custGeom>
            <a:avLst/>
            <a:gdLst/>
            <a:ahLst/>
            <a:cxnLst/>
            <a:rect l="l" t="t" r="r" b="b"/>
            <a:pathLst>
              <a:path w="239272" h="61436" extrusionOk="0">
                <a:moveTo>
                  <a:pt x="226483" y="0"/>
                </a:moveTo>
                <a:cubicBezTo>
                  <a:pt x="221513" y="0"/>
                  <a:pt x="216419" y="2522"/>
                  <a:pt x="214120" y="6811"/>
                </a:cubicBezTo>
                <a:cubicBezTo>
                  <a:pt x="210684" y="13149"/>
                  <a:pt x="212886" y="21622"/>
                  <a:pt x="218289" y="26392"/>
                </a:cubicBezTo>
                <a:cubicBezTo>
                  <a:pt x="217386" y="25752"/>
                  <a:pt x="216290" y="25447"/>
                  <a:pt x="215186" y="25447"/>
                </a:cubicBezTo>
                <a:cubicBezTo>
                  <a:pt x="213355" y="25447"/>
                  <a:pt x="211504" y="26286"/>
                  <a:pt x="210484" y="27826"/>
                </a:cubicBezTo>
                <a:cubicBezTo>
                  <a:pt x="209158" y="29801"/>
                  <a:pt x="209434" y="32654"/>
                  <a:pt x="210921" y="34481"/>
                </a:cubicBezTo>
                <a:lnTo>
                  <a:pt x="210921" y="34481"/>
                </a:lnTo>
                <a:cubicBezTo>
                  <a:pt x="208732" y="32825"/>
                  <a:pt x="205970" y="32013"/>
                  <a:pt x="203199" y="32013"/>
                </a:cubicBezTo>
                <a:cubicBezTo>
                  <a:pt x="199278" y="32013"/>
                  <a:pt x="195337" y="33639"/>
                  <a:pt x="192971" y="36799"/>
                </a:cubicBezTo>
                <a:cubicBezTo>
                  <a:pt x="190031" y="31017"/>
                  <a:pt x="183284" y="27922"/>
                  <a:pt x="176771" y="27922"/>
                </a:cubicBezTo>
                <a:cubicBezTo>
                  <a:pt x="176634" y="27922"/>
                  <a:pt x="176497" y="27924"/>
                  <a:pt x="176360" y="27926"/>
                </a:cubicBezTo>
                <a:cubicBezTo>
                  <a:pt x="169755" y="28027"/>
                  <a:pt x="163450" y="30829"/>
                  <a:pt x="157746" y="34164"/>
                </a:cubicBezTo>
                <a:cubicBezTo>
                  <a:pt x="156986" y="34606"/>
                  <a:pt x="156117" y="35065"/>
                  <a:pt x="155286" y="35065"/>
                </a:cubicBezTo>
                <a:cubicBezTo>
                  <a:pt x="154987" y="35065"/>
                  <a:pt x="154693" y="35006"/>
                  <a:pt x="154411" y="34865"/>
                </a:cubicBezTo>
                <a:cubicBezTo>
                  <a:pt x="153643" y="34464"/>
                  <a:pt x="153310" y="33564"/>
                  <a:pt x="152943" y="32763"/>
                </a:cubicBezTo>
                <a:cubicBezTo>
                  <a:pt x="150741" y="27993"/>
                  <a:pt x="145704" y="24657"/>
                  <a:pt x="140467" y="24491"/>
                </a:cubicBezTo>
                <a:cubicBezTo>
                  <a:pt x="140328" y="24486"/>
                  <a:pt x="140188" y="24484"/>
                  <a:pt x="140049" y="24484"/>
                </a:cubicBezTo>
                <a:cubicBezTo>
                  <a:pt x="134921" y="24484"/>
                  <a:pt x="129893" y="27449"/>
                  <a:pt x="127458" y="31963"/>
                </a:cubicBezTo>
                <a:cubicBezTo>
                  <a:pt x="125782" y="29007"/>
                  <a:pt x="122212" y="27554"/>
                  <a:pt x="118785" y="27554"/>
                </a:cubicBezTo>
                <a:cubicBezTo>
                  <a:pt x="118461" y="27554"/>
                  <a:pt x="118138" y="27567"/>
                  <a:pt x="117818" y="27593"/>
                </a:cubicBezTo>
                <a:cubicBezTo>
                  <a:pt x="114115" y="27860"/>
                  <a:pt x="110646" y="29528"/>
                  <a:pt x="107310" y="31162"/>
                </a:cubicBezTo>
                <a:cubicBezTo>
                  <a:pt x="105476" y="27523"/>
                  <a:pt x="101200" y="25728"/>
                  <a:pt x="97076" y="25728"/>
                </a:cubicBezTo>
                <a:cubicBezTo>
                  <a:pt x="96626" y="25728"/>
                  <a:pt x="96178" y="25749"/>
                  <a:pt x="95735" y="25792"/>
                </a:cubicBezTo>
                <a:cubicBezTo>
                  <a:pt x="91232" y="26225"/>
                  <a:pt x="87096" y="28460"/>
                  <a:pt x="83126" y="30628"/>
                </a:cubicBezTo>
                <a:cubicBezTo>
                  <a:pt x="81305" y="29008"/>
                  <a:pt x="78876" y="28215"/>
                  <a:pt x="76442" y="28215"/>
                </a:cubicBezTo>
                <a:cubicBezTo>
                  <a:pt x="73616" y="28215"/>
                  <a:pt x="70782" y="29283"/>
                  <a:pt x="68883" y="31362"/>
                </a:cubicBezTo>
                <a:cubicBezTo>
                  <a:pt x="70117" y="28060"/>
                  <a:pt x="67582" y="24491"/>
                  <a:pt x="64613" y="22589"/>
                </a:cubicBezTo>
                <a:cubicBezTo>
                  <a:pt x="61871" y="20839"/>
                  <a:pt x="58643" y="20000"/>
                  <a:pt x="55402" y="20000"/>
                </a:cubicBezTo>
                <a:cubicBezTo>
                  <a:pt x="50363" y="20000"/>
                  <a:pt x="45293" y="22029"/>
                  <a:pt x="41964" y="25825"/>
                </a:cubicBezTo>
                <a:cubicBezTo>
                  <a:pt x="41263" y="22956"/>
                  <a:pt x="38695" y="20621"/>
                  <a:pt x="35793" y="20221"/>
                </a:cubicBezTo>
                <a:cubicBezTo>
                  <a:pt x="35476" y="20178"/>
                  <a:pt x="35158" y="20157"/>
                  <a:pt x="34840" y="20157"/>
                </a:cubicBezTo>
                <a:cubicBezTo>
                  <a:pt x="32208" y="20157"/>
                  <a:pt x="29597" y="21602"/>
                  <a:pt x="28287" y="23924"/>
                </a:cubicBezTo>
                <a:cubicBezTo>
                  <a:pt x="28573" y="17766"/>
                  <a:pt x="22516" y="12575"/>
                  <a:pt x="16381" y="12575"/>
                </a:cubicBezTo>
                <a:cubicBezTo>
                  <a:pt x="16069" y="12575"/>
                  <a:pt x="15757" y="12588"/>
                  <a:pt x="15445" y="12615"/>
                </a:cubicBezTo>
                <a:cubicBezTo>
                  <a:pt x="9040" y="13149"/>
                  <a:pt x="3670" y="18520"/>
                  <a:pt x="1835" y="24691"/>
                </a:cubicBezTo>
                <a:cubicBezTo>
                  <a:pt x="0" y="30895"/>
                  <a:pt x="1201" y="37633"/>
                  <a:pt x="3770" y="43571"/>
                </a:cubicBezTo>
                <a:cubicBezTo>
                  <a:pt x="6772" y="50543"/>
                  <a:pt x="11975" y="56947"/>
                  <a:pt x="19081" y="59649"/>
                </a:cubicBezTo>
                <a:cubicBezTo>
                  <a:pt x="22300" y="60883"/>
                  <a:pt x="25702" y="61300"/>
                  <a:pt x="29154" y="61300"/>
                </a:cubicBezTo>
                <a:cubicBezTo>
                  <a:pt x="32607" y="61300"/>
                  <a:pt x="36109" y="60883"/>
                  <a:pt x="39529" y="60450"/>
                </a:cubicBezTo>
                <a:cubicBezTo>
                  <a:pt x="62458" y="57619"/>
                  <a:pt x="85526" y="54748"/>
                  <a:pt x="108550" y="54748"/>
                </a:cubicBezTo>
                <a:cubicBezTo>
                  <a:pt x="115370" y="54748"/>
                  <a:pt x="122185" y="55000"/>
                  <a:pt x="128992" y="55580"/>
                </a:cubicBezTo>
                <a:cubicBezTo>
                  <a:pt x="143203" y="56814"/>
                  <a:pt x="157279" y="59449"/>
                  <a:pt x="171489" y="60617"/>
                </a:cubicBezTo>
                <a:cubicBezTo>
                  <a:pt x="179398" y="61248"/>
                  <a:pt x="187341" y="61436"/>
                  <a:pt x="195285" y="61436"/>
                </a:cubicBezTo>
                <a:cubicBezTo>
                  <a:pt x="200777" y="61436"/>
                  <a:pt x="206270" y="61346"/>
                  <a:pt x="211751" y="61250"/>
                </a:cubicBezTo>
                <a:cubicBezTo>
                  <a:pt x="215621" y="61184"/>
                  <a:pt x="219557" y="61117"/>
                  <a:pt x="223193" y="59816"/>
                </a:cubicBezTo>
                <a:cubicBezTo>
                  <a:pt x="230198" y="57347"/>
                  <a:pt x="235001" y="50643"/>
                  <a:pt x="237136" y="43538"/>
                </a:cubicBezTo>
                <a:cubicBezTo>
                  <a:pt x="239271" y="36399"/>
                  <a:pt x="239138" y="28860"/>
                  <a:pt x="238971" y="21422"/>
                </a:cubicBezTo>
                <a:cubicBezTo>
                  <a:pt x="238838" y="15184"/>
                  <a:pt x="238871" y="4610"/>
                  <a:pt x="232299" y="1307"/>
                </a:cubicBezTo>
                <a:cubicBezTo>
                  <a:pt x="230513" y="419"/>
                  <a:pt x="228508" y="0"/>
                  <a:pt x="22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29"/>
          <p:cNvGrpSpPr/>
          <p:nvPr/>
        </p:nvGrpSpPr>
        <p:grpSpPr>
          <a:xfrm>
            <a:off x="565191" y="3684706"/>
            <a:ext cx="1010096" cy="1194082"/>
            <a:chOff x="-756200" y="9531100"/>
            <a:chExt cx="1645375" cy="1945075"/>
          </a:xfrm>
        </p:grpSpPr>
        <p:sp>
          <p:nvSpPr>
            <p:cNvPr id="932" name="Google Shape;932;p2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29"/>
          <p:cNvGrpSpPr/>
          <p:nvPr/>
        </p:nvGrpSpPr>
        <p:grpSpPr>
          <a:xfrm>
            <a:off x="6934627" y="4767338"/>
            <a:ext cx="414709" cy="214113"/>
            <a:chOff x="3553563" y="4350216"/>
            <a:chExt cx="414709" cy="214113"/>
          </a:xfrm>
        </p:grpSpPr>
        <p:sp>
          <p:nvSpPr>
            <p:cNvPr id="951" name="Google Shape;951;p2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29"/>
          <p:cNvGrpSpPr/>
          <p:nvPr/>
        </p:nvGrpSpPr>
        <p:grpSpPr>
          <a:xfrm rot="-899960">
            <a:off x="5316738" y="4780518"/>
            <a:ext cx="414696" cy="214106"/>
            <a:chOff x="3553563" y="4350216"/>
            <a:chExt cx="414709" cy="214113"/>
          </a:xfrm>
        </p:grpSpPr>
        <p:sp>
          <p:nvSpPr>
            <p:cNvPr id="966" name="Google Shape;966;p2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 name="Google Shape;980;p29"/>
          <p:cNvSpPr/>
          <p:nvPr/>
        </p:nvSpPr>
        <p:spPr>
          <a:xfrm>
            <a:off x="610545" y="1113638"/>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5848500" y="35017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296107" y="3458113"/>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367750" y="800050"/>
            <a:ext cx="3162600" cy="9942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338513" y="711675"/>
            <a:ext cx="1324800" cy="994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7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3817150" y="1782075"/>
            <a:ext cx="2699400" cy="66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 name="Google Shape;17;p3"/>
          <p:cNvSpPr/>
          <p:nvPr/>
        </p:nvSpPr>
        <p:spPr>
          <a:xfrm>
            <a:off x="1307895" y="132663"/>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6426825" y="23862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subTitle" idx="1"/>
          </p:nvPr>
        </p:nvSpPr>
        <p:spPr>
          <a:xfrm>
            <a:off x="5005275" y="2542851"/>
            <a:ext cx="3009900" cy="12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4" name="Google Shape;24;p5"/>
          <p:cNvSpPr txBox="1">
            <a:spLocks noGrp="1"/>
          </p:cNvSpPr>
          <p:nvPr>
            <p:ph type="subTitle" idx="2"/>
          </p:nvPr>
        </p:nvSpPr>
        <p:spPr>
          <a:xfrm>
            <a:off x="1129175" y="2542850"/>
            <a:ext cx="3009900" cy="128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5"/>
          <p:cNvSpPr txBox="1">
            <a:spLocks noGrp="1"/>
          </p:cNvSpPr>
          <p:nvPr>
            <p:ph type="subTitle" idx="3"/>
          </p:nvPr>
        </p:nvSpPr>
        <p:spPr>
          <a:xfrm>
            <a:off x="1129175" y="2098975"/>
            <a:ext cx="3009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5"/>
          <p:cNvSpPr txBox="1">
            <a:spLocks noGrp="1"/>
          </p:cNvSpPr>
          <p:nvPr>
            <p:ph type="subTitle" idx="4"/>
          </p:nvPr>
        </p:nvSpPr>
        <p:spPr>
          <a:xfrm>
            <a:off x="5005277" y="2098975"/>
            <a:ext cx="3009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800">
                <a:solidFill>
                  <a:schemeClr val="dk1"/>
                </a:solidFill>
                <a:latin typeface="Secular One"/>
                <a:ea typeface="Secular One"/>
                <a:cs typeface="Secular One"/>
                <a:sym typeface="Secular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5"/>
          <p:cNvSpPr/>
          <p:nvPr/>
        </p:nvSpPr>
        <p:spPr>
          <a:xfrm>
            <a:off x="8153750" y="1076875"/>
            <a:ext cx="677200" cy="231325"/>
          </a:xfrm>
          <a:custGeom>
            <a:avLst/>
            <a:gdLst/>
            <a:ahLst/>
            <a:cxnLst/>
            <a:rect l="l" t="t" r="r" b="b"/>
            <a:pathLst>
              <a:path w="27088" h="9253" extrusionOk="0">
                <a:moveTo>
                  <a:pt x="16001" y="1"/>
                </a:moveTo>
                <a:cubicBezTo>
                  <a:pt x="13886" y="1"/>
                  <a:pt x="12129" y="1463"/>
                  <a:pt x="11647" y="3422"/>
                </a:cubicBezTo>
                <a:cubicBezTo>
                  <a:pt x="11025" y="2660"/>
                  <a:pt x="10076" y="2178"/>
                  <a:pt x="9019" y="2178"/>
                </a:cubicBezTo>
                <a:cubicBezTo>
                  <a:pt x="7386" y="2178"/>
                  <a:pt x="6034" y="3297"/>
                  <a:pt x="5692" y="4821"/>
                </a:cubicBezTo>
                <a:cubicBezTo>
                  <a:pt x="5645" y="4821"/>
                  <a:pt x="5583" y="4806"/>
                  <a:pt x="5536" y="4806"/>
                </a:cubicBezTo>
                <a:cubicBezTo>
                  <a:pt x="4385" y="4806"/>
                  <a:pt x="3452" y="5739"/>
                  <a:pt x="3452" y="6889"/>
                </a:cubicBezTo>
                <a:cubicBezTo>
                  <a:pt x="3452" y="6998"/>
                  <a:pt x="3468" y="7107"/>
                  <a:pt x="3484" y="7216"/>
                </a:cubicBezTo>
                <a:cubicBezTo>
                  <a:pt x="1322" y="7433"/>
                  <a:pt x="1" y="7713"/>
                  <a:pt x="1" y="8040"/>
                </a:cubicBezTo>
                <a:cubicBezTo>
                  <a:pt x="1" y="8708"/>
                  <a:pt x="6065" y="9253"/>
                  <a:pt x="13544" y="9253"/>
                </a:cubicBezTo>
                <a:cubicBezTo>
                  <a:pt x="21023" y="9253"/>
                  <a:pt x="27087" y="8708"/>
                  <a:pt x="27087" y="8040"/>
                </a:cubicBezTo>
                <a:cubicBezTo>
                  <a:pt x="27087" y="7744"/>
                  <a:pt x="25952" y="7480"/>
                  <a:pt x="24040" y="7262"/>
                </a:cubicBezTo>
                <a:cubicBezTo>
                  <a:pt x="24366" y="6780"/>
                  <a:pt x="24568" y="6190"/>
                  <a:pt x="24568" y="5568"/>
                </a:cubicBezTo>
                <a:cubicBezTo>
                  <a:pt x="24568" y="3904"/>
                  <a:pt x="23216" y="2551"/>
                  <a:pt x="21552" y="2551"/>
                </a:cubicBezTo>
                <a:cubicBezTo>
                  <a:pt x="21054" y="2551"/>
                  <a:pt x="20588" y="2660"/>
                  <a:pt x="20184" y="2878"/>
                </a:cubicBezTo>
                <a:cubicBezTo>
                  <a:pt x="19530" y="1198"/>
                  <a:pt x="17913" y="1"/>
                  <a:pt x="1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104806" y="475538"/>
            <a:ext cx="918982" cy="314157"/>
          </a:xfrm>
          <a:custGeom>
            <a:avLst/>
            <a:gdLst/>
            <a:ahLst/>
            <a:cxnLst/>
            <a:rect l="l" t="t" r="r" b="b"/>
            <a:pathLst>
              <a:path w="25704" h="8787" extrusionOk="0">
                <a:moveTo>
                  <a:pt x="15176" y="1"/>
                </a:moveTo>
                <a:cubicBezTo>
                  <a:pt x="13171" y="1"/>
                  <a:pt x="11491" y="1385"/>
                  <a:pt x="11040" y="3251"/>
                </a:cubicBezTo>
                <a:cubicBezTo>
                  <a:pt x="10449" y="2520"/>
                  <a:pt x="9563" y="2053"/>
                  <a:pt x="8552" y="2053"/>
                </a:cubicBezTo>
                <a:cubicBezTo>
                  <a:pt x="7013" y="2053"/>
                  <a:pt x="5722" y="3126"/>
                  <a:pt x="5396" y="4572"/>
                </a:cubicBezTo>
                <a:cubicBezTo>
                  <a:pt x="5349" y="4572"/>
                  <a:pt x="5303" y="4557"/>
                  <a:pt x="5240" y="4557"/>
                </a:cubicBezTo>
                <a:cubicBezTo>
                  <a:pt x="4152" y="4557"/>
                  <a:pt x="3281" y="5443"/>
                  <a:pt x="3281" y="6532"/>
                </a:cubicBezTo>
                <a:cubicBezTo>
                  <a:pt x="3281" y="6640"/>
                  <a:pt x="3281" y="6749"/>
                  <a:pt x="3297" y="6843"/>
                </a:cubicBezTo>
                <a:cubicBezTo>
                  <a:pt x="1244" y="7045"/>
                  <a:pt x="0" y="7325"/>
                  <a:pt x="0" y="7620"/>
                </a:cubicBezTo>
                <a:cubicBezTo>
                  <a:pt x="0" y="8258"/>
                  <a:pt x="5753" y="8786"/>
                  <a:pt x="12844" y="8786"/>
                </a:cubicBezTo>
                <a:cubicBezTo>
                  <a:pt x="19950" y="8786"/>
                  <a:pt x="25703" y="8258"/>
                  <a:pt x="25703" y="7620"/>
                </a:cubicBezTo>
                <a:cubicBezTo>
                  <a:pt x="25703" y="7340"/>
                  <a:pt x="24615" y="7091"/>
                  <a:pt x="22811" y="6889"/>
                </a:cubicBezTo>
                <a:cubicBezTo>
                  <a:pt x="23122" y="6423"/>
                  <a:pt x="23309" y="5878"/>
                  <a:pt x="23309" y="5288"/>
                </a:cubicBezTo>
                <a:cubicBezTo>
                  <a:pt x="23309" y="3702"/>
                  <a:pt x="22018" y="2411"/>
                  <a:pt x="20448" y="2411"/>
                </a:cubicBezTo>
                <a:cubicBezTo>
                  <a:pt x="19981" y="2411"/>
                  <a:pt x="19530" y="2535"/>
                  <a:pt x="19141" y="2722"/>
                </a:cubicBezTo>
                <a:cubicBezTo>
                  <a:pt x="18535" y="1136"/>
                  <a:pt x="16996" y="1"/>
                  <a:pt x="15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p:nvPr/>
        </p:nvSpPr>
        <p:spPr>
          <a:xfrm>
            <a:off x="-797025" y="38647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6"/>
          <p:cNvGrpSpPr/>
          <p:nvPr/>
        </p:nvGrpSpPr>
        <p:grpSpPr>
          <a:xfrm>
            <a:off x="7656689" y="4691056"/>
            <a:ext cx="414709" cy="214113"/>
            <a:chOff x="3553563" y="4350216"/>
            <a:chExt cx="414709" cy="214113"/>
          </a:xfrm>
        </p:grpSpPr>
        <p:sp>
          <p:nvSpPr>
            <p:cNvPr id="34" name="Google Shape;34;p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6"/>
          <p:cNvGrpSpPr/>
          <p:nvPr/>
        </p:nvGrpSpPr>
        <p:grpSpPr>
          <a:xfrm>
            <a:off x="8444595" y="3996022"/>
            <a:ext cx="855166" cy="775578"/>
            <a:chOff x="-478653" y="3421747"/>
            <a:chExt cx="855166" cy="775578"/>
          </a:xfrm>
        </p:grpSpPr>
        <p:grpSp>
          <p:nvGrpSpPr>
            <p:cNvPr id="49" name="Google Shape;49;p6"/>
            <p:cNvGrpSpPr/>
            <p:nvPr/>
          </p:nvGrpSpPr>
          <p:grpSpPr>
            <a:xfrm>
              <a:off x="-478653" y="3421747"/>
              <a:ext cx="855166" cy="775578"/>
              <a:chOff x="-6523650" y="8095825"/>
              <a:chExt cx="3606775" cy="3271100"/>
            </a:xfrm>
          </p:grpSpPr>
          <p:sp>
            <p:nvSpPr>
              <p:cNvPr id="50" name="Google Shape;50;p6"/>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6"/>
            <p:cNvGrpSpPr/>
            <p:nvPr/>
          </p:nvGrpSpPr>
          <p:grpSpPr>
            <a:xfrm>
              <a:off x="-142309" y="3731855"/>
              <a:ext cx="276154" cy="142556"/>
              <a:chOff x="3553563" y="4350216"/>
              <a:chExt cx="414709" cy="214113"/>
            </a:xfrm>
          </p:grpSpPr>
          <p:sp>
            <p:nvSpPr>
              <p:cNvPr id="60" name="Google Shape;60;p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Google Shape;74;p6"/>
          <p:cNvSpPr/>
          <p:nvPr/>
        </p:nvSpPr>
        <p:spPr>
          <a:xfrm flipH="1">
            <a:off x="8315238" y="219075"/>
            <a:ext cx="1461900" cy="499525"/>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flipH="1">
            <a:off x="-349212" y="2342850"/>
            <a:ext cx="552900" cy="189325"/>
          </a:xfrm>
          <a:custGeom>
            <a:avLst/>
            <a:gdLst/>
            <a:ahLst/>
            <a:cxnLst/>
            <a:rect l="l" t="t" r="r" b="b"/>
            <a:pathLst>
              <a:path w="22116" h="7573" extrusionOk="0">
                <a:moveTo>
                  <a:pt x="13076" y="0"/>
                </a:moveTo>
                <a:cubicBezTo>
                  <a:pt x="11341" y="0"/>
                  <a:pt x="9907" y="1201"/>
                  <a:pt x="9507" y="2802"/>
                </a:cubicBezTo>
                <a:cubicBezTo>
                  <a:pt x="9006" y="2169"/>
                  <a:pt x="8206" y="1768"/>
                  <a:pt x="7339" y="1768"/>
                </a:cubicBezTo>
                <a:cubicBezTo>
                  <a:pt x="6038" y="1768"/>
                  <a:pt x="4937" y="2702"/>
                  <a:pt x="4637" y="3937"/>
                </a:cubicBezTo>
                <a:lnTo>
                  <a:pt x="4503" y="3937"/>
                </a:lnTo>
                <a:cubicBezTo>
                  <a:pt x="3569" y="3937"/>
                  <a:pt x="2802" y="4704"/>
                  <a:pt x="2802" y="5638"/>
                </a:cubicBezTo>
                <a:cubicBezTo>
                  <a:pt x="2802" y="5738"/>
                  <a:pt x="2835" y="5805"/>
                  <a:pt x="2835" y="5905"/>
                </a:cubicBezTo>
                <a:cubicBezTo>
                  <a:pt x="1067" y="6071"/>
                  <a:pt x="0" y="6305"/>
                  <a:pt x="0" y="6572"/>
                </a:cubicBezTo>
                <a:cubicBezTo>
                  <a:pt x="0" y="7106"/>
                  <a:pt x="4937" y="7573"/>
                  <a:pt x="11075" y="7573"/>
                </a:cubicBezTo>
                <a:cubicBezTo>
                  <a:pt x="17179" y="7573"/>
                  <a:pt x="22116" y="7106"/>
                  <a:pt x="22116" y="6572"/>
                </a:cubicBezTo>
                <a:cubicBezTo>
                  <a:pt x="22116" y="6338"/>
                  <a:pt x="21182" y="6105"/>
                  <a:pt x="19647" y="5938"/>
                </a:cubicBezTo>
                <a:cubicBezTo>
                  <a:pt x="19914" y="5538"/>
                  <a:pt x="20048" y="5071"/>
                  <a:pt x="20048" y="4537"/>
                </a:cubicBezTo>
                <a:cubicBezTo>
                  <a:pt x="20048" y="3203"/>
                  <a:pt x="18947" y="2069"/>
                  <a:pt x="17579" y="2069"/>
                </a:cubicBezTo>
                <a:cubicBezTo>
                  <a:pt x="17179" y="2069"/>
                  <a:pt x="16812" y="2169"/>
                  <a:pt x="16478" y="2335"/>
                </a:cubicBezTo>
                <a:cubicBezTo>
                  <a:pt x="15945" y="968"/>
                  <a:pt x="14610" y="0"/>
                  <a:pt x="1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flipH="1">
            <a:off x="223225" y="28532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flipH="1">
            <a:off x="8900500" y="3361900"/>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6"/>
          <p:cNvGrpSpPr/>
          <p:nvPr/>
        </p:nvGrpSpPr>
        <p:grpSpPr>
          <a:xfrm>
            <a:off x="-425409" y="3684706"/>
            <a:ext cx="1010096" cy="1194082"/>
            <a:chOff x="-756200" y="9531100"/>
            <a:chExt cx="1645375" cy="1945075"/>
          </a:xfrm>
        </p:grpSpPr>
        <p:sp>
          <p:nvSpPr>
            <p:cNvPr id="79" name="Google Shape;79;p6"/>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6"/>
          <p:cNvGrpSpPr/>
          <p:nvPr/>
        </p:nvGrpSpPr>
        <p:grpSpPr>
          <a:xfrm rot="899960">
            <a:off x="6800857" y="4704157"/>
            <a:ext cx="414696" cy="214106"/>
            <a:chOff x="3553563" y="4350216"/>
            <a:chExt cx="414709" cy="214113"/>
          </a:xfrm>
        </p:grpSpPr>
        <p:sp>
          <p:nvSpPr>
            <p:cNvPr id="98" name="Google Shape;98;p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1442525" y="1366350"/>
            <a:ext cx="6258900" cy="2410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1"/>
        <p:cNvGrpSpPr/>
        <p:nvPr/>
      </p:nvGrpSpPr>
      <p:grpSpPr>
        <a:xfrm>
          <a:off x="0" y="0"/>
          <a:ext cx="0" cy="0"/>
          <a:chOff x="0" y="0"/>
          <a:chExt cx="0" cy="0"/>
        </a:xfrm>
      </p:grpSpPr>
      <p:sp>
        <p:nvSpPr>
          <p:cNvPr id="122" name="Google Shape;122;p9"/>
          <p:cNvSpPr txBox="1">
            <a:spLocks noGrp="1"/>
          </p:cNvSpPr>
          <p:nvPr>
            <p:ph type="title"/>
          </p:nvPr>
        </p:nvSpPr>
        <p:spPr>
          <a:xfrm>
            <a:off x="1002473" y="859625"/>
            <a:ext cx="3570600" cy="819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9"/>
          <p:cNvSpPr txBox="1">
            <a:spLocks noGrp="1"/>
          </p:cNvSpPr>
          <p:nvPr>
            <p:ph type="subTitle" idx="1"/>
          </p:nvPr>
        </p:nvSpPr>
        <p:spPr>
          <a:xfrm>
            <a:off x="1002473" y="1787875"/>
            <a:ext cx="3570600" cy="17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124" name="Google Shape;124;p9"/>
          <p:cNvSpPr>
            <a:spLocks noGrp="1"/>
          </p:cNvSpPr>
          <p:nvPr>
            <p:ph type="pic" idx="2"/>
          </p:nvPr>
        </p:nvSpPr>
        <p:spPr>
          <a:xfrm flipH="1">
            <a:off x="4824723" y="539500"/>
            <a:ext cx="3302400" cy="3302400"/>
          </a:xfrm>
          <a:prstGeom prst="ellipse">
            <a:avLst/>
          </a:prstGeom>
          <a:noFill/>
          <a:ln>
            <a:noFill/>
          </a:ln>
        </p:spPr>
      </p:sp>
      <p:sp>
        <p:nvSpPr>
          <p:cNvPr id="125" name="Google Shape;125;p9"/>
          <p:cNvSpPr/>
          <p:nvPr/>
        </p:nvSpPr>
        <p:spPr>
          <a:xfrm>
            <a:off x="402907" y="322238"/>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4860113" y="247325"/>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8761275" y="2141825"/>
            <a:ext cx="552900" cy="189325"/>
          </a:xfrm>
          <a:custGeom>
            <a:avLst/>
            <a:gdLst/>
            <a:ahLst/>
            <a:cxnLst/>
            <a:rect l="l" t="t" r="r" b="b"/>
            <a:pathLst>
              <a:path w="22116" h="7573" extrusionOk="0">
                <a:moveTo>
                  <a:pt x="13076" y="0"/>
                </a:moveTo>
                <a:cubicBezTo>
                  <a:pt x="11341" y="0"/>
                  <a:pt x="9907" y="1201"/>
                  <a:pt x="9507" y="2802"/>
                </a:cubicBezTo>
                <a:cubicBezTo>
                  <a:pt x="9006" y="2169"/>
                  <a:pt x="8206" y="1768"/>
                  <a:pt x="7339" y="1768"/>
                </a:cubicBezTo>
                <a:cubicBezTo>
                  <a:pt x="6038" y="1768"/>
                  <a:pt x="4937" y="2702"/>
                  <a:pt x="4637" y="3937"/>
                </a:cubicBezTo>
                <a:lnTo>
                  <a:pt x="4503" y="3937"/>
                </a:lnTo>
                <a:cubicBezTo>
                  <a:pt x="3569" y="3937"/>
                  <a:pt x="2802" y="4704"/>
                  <a:pt x="2802" y="5638"/>
                </a:cubicBezTo>
                <a:cubicBezTo>
                  <a:pt x="2802" y="5738"/>
                  <a:pt x="2835" y="5805"/>
                  <a:pt x="2835" y="5905"/>
                </a:cubicBezTo>
                <a:cubicBezTo>
                  <a:pt x="1067" y="6071"/>
                  <a:pt x="0" y="6305"/>
                  <a:pt x="0" y="6572"/>
                </a:cubicBezTo>
                <a:cubicBezTo>
                  <a:pt x="0" y="7106"/>
                  <a:pt x="4937" y="7573"/>
                  <a:pt x="11075" y="7573"/>
                </a:cubicBezTo>
                <a:cubicBezTo>
                  <a:pt x="17179" y="7573"/>
                  <a:pt x="22116" y="7106"/>
                  <a:pt x="22116" y="6572"/>
                </a:cubicBezTo>
                <a:cubicBezTo>
                  <a:pt x="22116" y="6338"/>
                  <a:pt x="21182" y="6105"/>
                  <a:pt x="19647" y="5938"/>
                </a:cubicBezTo>
                <a:cubicBezTo>
                  <a:pt x="19914" y="5538"/>
                  <a:pt x="20048" y="5071"/>
                  <a:pt x="20048" y="4537"/>
                </a:cubicBezTo>
                <a:cubicBezTo>
                  <a:pt x="20048" y="3203"/>
                  <a:pt x="18947" y="2069"/>
                  <a:pt x="17579" y="2069"/>
                </a:cubicBezTo>
                <a:cubicBezTo>
                  <a:pt x="17179" y="2069"/>
                  <a:pt x="16812" y="2169"/>
                  <a:pt x="16478" y="2335"/>
                </a:cubicBezTo>
                <a:cubicBezTo>
                  <a:pt x="15945" y="968"/>
                  <a:pt x="14610" y="0"/>
                  <a:pt x="1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10"/>
          <p:cNvSpPr txBox="1">
            <a:spLocks noGrp="1"/>
          </p:cNvSpPr>
          <p:nvPr>
            <p:ph type="title"/>
          </p:nvPr>
        </p:nvSpPr>
        <p:spPr>
          <a:xfrm>
            <a:off x="1539100" y="4014450"/>
            <a:ext cx="60657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2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0"/>
        <p:cNvGrpSpPr/>
        <p:nvPr/>
      </p:nvGrpSpPr>
      <p:grpSpPr>
        <a:xfrm>
          <a:off x="0" y="0"/>
          <a:ext cx="0" cy="0"/>
          <a:chOff x="0" y="0"/>
          <a:chExt cx="0" cy="0"/>
        </a:xfrm>
      </p:grpSpPr>
      <p:sp>
        <p:nvSpPr>
          <p:cNvPr id="131" name="Google Shape;131;p11"/>
          <p:cNvSpPr txBox="1">
            <a:spLocks noGrp="1"/>
          </p:cNvSpPr>
          <p:nvPr>
            <p:ph type="title" hasCustomPrompt="1"/>
          </p:nvPr>
        </p:nvSpPr>
        <p:spPr>
          <a:xfrm>
            <a:off x="1119900" y="539500"/>
            <a:ext cx="4313400" cy="1543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75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2" name="Google Shape;132;p11"/>
          <p:cNvSpPr txBox="1">
            <a:spLocks noGrp="1"/>
          </p:cNvSpPr>
          <p:nvPr>
            <p:ph type="subTitle" idx="1"/>
          </p:nvPr>
        </p:nvSpPr>
        <p:spPr>
          <a:xfrm>
            <a:off x="1119900" y="2082745"/>
            <a:ext cx="43134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33" name="Google Shape;133;p11"/>
          <p:cNvSpPr/>
          <p:nvPr/>
        </p:nvSpPr>
        <p:spPr>
          <a:xfrm>
            <a:off x="6262420" y="357138"/>
            <a:ext cx="919389" cy="314151"/>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338425" y="357150"/>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1pPr>
            <a:lvl2pPr lvl="1"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2pPr>
            <a:lvl3pPr lvl="2"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3pPr>
            <a:lvl4pPr lvl="3"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4pPr>
            <a:lvl5pPr lvl="4"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5pPr>
            <a:lvl6pPr lvl="5"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6pPr>
            <a:lvl7pPr lvl="6"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7pPr>
            <a:lvl8pPr lvl="7"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8pPr>
            <a:lvl9pPr lvl="8" algn="ctr" rtl="0">
              <a:spcBef>
                <a:spcPts val="0"/>
              </a:spcBef>
              <a:spcAft>
                <a:spcPts val="0"/>
              </a:spcAft>
              <a:buClr>
                <a:schemeClr val="dk1"/>
              </a:buClr>
              <a:buSzPts val="3500"/>
              <a:buFont typeface="Secular One"/>
              <a:buNone/>
              <a:defRPr sz="3500" b="1">
                <a:solidFill>
                  <a:schemeClr val="dk1"/>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9" r:id="rId11"/>
    <p:sldLayoutId id="2147483670" r:id="rId12"/>
    <p:sldLayoutId id="2147483671"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9">
          <p15:clr>
            <a:srgbClr val="EA4335"/>
          </p15:clr>
        </p15:guide>
        <p15:guide id="4" pos="5311">
          <p15:clr>
            <a:srgbClr val="EA4335"/>
          </p15:clr>
        </p15:guide>
        <p15:guide id="5" orient="horz" pos="340">
          <p15:clr>
            <a:srgbClr val="EA4335"/>
          </p15:clr>
        </p15:guide>
        <p15:guide id="6" orient="horz" pos="289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5" name="Google Shape;995;p33"/>
          <p:cNvSpPr txBox="1">
            <a:spLocks noGrp="1"/>
          </p:cNvSpPr>
          <p:nvPr>
            <p:ph type="ctrTitle"/>
          </p:nvPr>
        </p:nvSpPr>
        <p:spPr>
          <a:xfrm>
            <a:off x="206203" y="118904"/>
            <a:ext cx="8724994" cy="3790247"/>
          </a:xfrm>
          <a:prstGeom prst="rect">
            <a:avLst/>
          </a:prstGeom>
          <a:solidFill>
            <a:schemeClr val="accent5"/>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800" dirty="0">
                <a:solidFill>
                  <a:schemeClr val="tx2">
                    <a:lumMod val="75000"/>
                  </a:schemeClr>
                </a:solidFill>
                <a:latin typeface="+mn-lt"/>
              </a:rPr>
              <a:t>NHIỆT LIỆT CHÀO MỪNG CÁC EM ĐẾN VỚI </a:t>
            </a:r>
            <a:br>
              <a:rPr lang="en-US" sz="4800" dirty="0">
                <a:solidFill>
                  <a:schemeClr val="tx2">
                    <a:lumMod val="75000"/>
                  </a:schemeClr>
                </a:solidFill>
                <a:latin typeface="+mn-lt"/>
              </a:rPr>
            </a:br>
            <a:r>
              <a:rPr lang="en-US" sz="4800" dirty="0">
                <a:solidFill>
                  <a:schemeClr val="tx2">
                    <a:lumMod val="75000"/>
                  </a:schemeClr>
                </a:solidFill>
                <a:latin typeface="+mn-lt"/>
              </a:rPr>
              <a:t>BÀI HỌC MỚI!</a:t>
            </a:r>
            <a:endParaRPr sz="4800" dirty="0">
              <a:solidFill>
                <a:schemeClr val="tx2">
                  <a:lumMod val="75000"/>
                </a:schemeClr>
              </a:solidFill>
              <a:latin typeface="+mn-lt"/>
            </a:endParaRPr>
          </a:p>
        </p:txBody>
      </p:sp>
      <p:sp>
        <p:nvSpPr>
          <p:cNvPr id="993" name="Google Shape;993;p33"/>
          <p:cNvSpPr/>
          <p:nvPr/>
        </p:nvSpPr>
        <p:spPr>
          <a:xfrm>
            <a:off x="876762" y="3085385"/>
            <a:ext cx="8738501" cy="1573833"/>
          </a:xfrm>
          <a:custGeom>
            <a:avLst/>
            <a:gdLst/>
            <a:ahLst/>
            <a:cxnLst/>
            <a:rect l="l" t="t" r="r" b="b"/>
            <a:pathLst>
              <a:path w="239272" h="61436" extrusionOk="0">
                <a:moveTo>
                  <a:pt x="226483" y="0"/>
                </a:moveTo>
                <a:cubicBezTo>
                  <a:pt x="221513" y="0"/>
                  <a:pt x="216419" y="2522"/>
                  <a:pt x="214120" y="6811"/>
                </a:cubicBezTo>
                <a:cubicBezTo>
                  <a:pt x="210684" y="13149"/>
                  <a:pt x="212886" y="21622"/>
                  <a:pt x="218289" y="26392"/>
                </a:cubicBezTo>
                <a:cubicBezTo>
                  <a:pt x="217386" y="25752"/>
                  <a:pt x="216290" y="25447"/>
                  <a:pt x="215186" y="25447"/>
                </a:cubicBezTo>
                <a:cubicBezTo>
                  <a:pt x="213355" y="25447"/>
                  <a:pt x="211504" y="26286"/>
                  <a:pt x="210484" y="27826"/>
                </a:cubicBezTo>
                <a:cubicBezTo>
                  <a:pt x="209158" y="29801"/>
                  <a:pt x="209434" y="32654"/>
                  <a:pt x="210921" y="34481"/>
                </a:cubicBezTo>
                <a:lnTo>
                  <a:pt x="210921" y="34481"/>
                </a:lnTo>
                <a:cubicBezTo>
                  <a:pt x="208732" y="32825"/>
                  <a:pt x="205970" y="32013"/>
                  <a:pt x="203199" y="32013"/>
                </a:cubicBezTo>
                <a:cubicBezTo>
                  <a:pt x="199278" y="32013"/>
                  <a:pt x="195337" y="33639"/>
                  <a:pt x="192971" y="36799"/>
                </a:cubicBezTo>
                <a:cubicBezTo>
                  <a:pt x="190031" y="31017"/>
                  <a:pt x="183284" y="27922"/>
                  <a:pt x="176771" y="27922"/>
                </a:cubicBezTo>
                <a:cubicBezTo>
                  <a:pt x="176634" y="27922"/>
                  <a:pt x="176497" y="27924"/>
                  <a:pt x="176360" y="27926"/>
                </a:cubicBezTo>
                <a:cubicBezTo>
                  <a:pt x="169755" y="28027"/>
                  <a:pt x="163450" y="30829"/>
                  <a:pt x="157746" y="34164"/>
                </a:cubicBezTo>
                <a:cubicBezTo>
                  <a:pt x="156986" y="34606"/>
                  <a:pt x="156117" y="35065"/>
                  <a:pt x="155286" y="35065"/>
                </a:cubicBezTo>
                <a:cubicBezTo>
                  <a:pt x="154987" y="35065"/>
                  <a:pt x="154693" y="35006"/>
                  <a:pt x="154411" y="34865"/>
                </a:cubicBezTo>
                <a:cubicBezTo>
                  <a:pt x="153643" y="34464"/>
                  <a:pt x="153310" y="33564"/>
                  <a:pt x="152943" y="32763"/>
                </a:cubicBezTo>
                <a:cubicBezTo>
                  <a:pt x="150741" y="27993"/>
                  <a:pt x="145704" y="24657"/>
                  <a:pt x="140467" y="24491"/>
                </a:cubicBezTo>
                <a:cubicBezTo>
                  <a:pt x="140328" y="24486"/>
                  <a:pt x="140188" y="24484"/>
                  <a:pt x="140049" y="24484"/>
                </a:cubicBezTo>
                <a:cubicBezTo>
                  <a:pt x="134921" y="24484"/>
                  <a:pt x="129893" y="27449"/>
                  <a:pt x="127458" y="31963"/>
                </a:cubicBezTo>
                <a:cubicBezTo>
                  <a:pt x="125782" y="29007"/>
                  <a:pt x="122212" y="27554"/>
                  <a:pt x="118785" y="27554"/>
                </a:cubicBezTo>
                <a:cubicBezTo>
                  <a:pt x="118461" y="27554"/>
                  <a:pt x="118138" y="27567"/>
                  <a:pt x="117818" y="27593"/>
                </a:cubicBezTo>
                <a:cubicBezTo>
                  <a:pt x="114115" y="27860"/>
                  <a:pt x="110646" y="29528"/>
                  <a:pt x="107310" y="31162"/>
                </a:cubicBezTo>
                <a:cubicBezTo>
                  <a:pt x="105476" y="27523"/>
                  <a:pt x="101200" y="25728"/>
                  <a:pt x="97076" y="25728"/>
                </a:cubicBezTo>
                <a:cubicBezTo>
                  <a:pt x="96626" y="25728"/>
                  <a:pt x="96178" y="25749"/>
                  <a:pt x="95735" y="25792"/>
                </a:cubicBezTo>
                <a:cubicBezTo>
                  <a:pt x="91232" y="26225"/>
                  <a:pt x="87096" y="28460"/>
                  <a:pt x="83126" y="30628"/>
                </a:cubicBezTo>
                <a:cubicBezTo>
                  <a:pt x="81305" y="29008"/>
                  <a:pt x="78876" y="28215"/>
                  <a:pt x="76442" y="28215"/>
                </a:cubicBezTo>
                <a:cubicBezTo>
                  <a:pt x="73616" y="28215"/>
                  <a:pt x="70782" y="29283"/>
                  <a:pt x="68883" y="31362"/>
                </a:cubicBezTo>
                <a:cubicBezTo>
                  <a:pt x="70117" y="28060"/>
                  <a:pt x="67582" y="24491"/>
                  <a:pt x="64613" y="22589"/>
                </a:cubicBezTo>
                <a:cubicBezTo>
                  <a:pt x="61871" y="20839"/>
                  <a:pt x="58643" y="20000"/>
                  <a:pt x="55402" y="20000"/>
                </a:cubicBezTo>
                <a:cubicBezTo>
                  <a:pt x="50363" y="20000"/>
                  <a:pt x="45293" y="22029"/>
                  <a:pt x="41964" y="25825"/>
                </a:cubicBezTo>
                <a:cubicBezTo>
                  <a:pt x="41263" y="22956"/>
                  <a:pt x="38695" y="20621"/>
                  <a:pt x="35793" y="20221"/>
                </a:cubicBezTo>
                <a:cubicBezTo>
                  <a:pt x="35476" y="20178"/>
                  <a:pt x="35158" y="20157"/>
                  <a:pt x="34840" y="20157"/>
                </a:cubicBezTo>
                <a:cubicBezTo>
                  <a:pt x="32208" y="20157"/>
                  <a:pt x="29597" y="21602"/>
                  <a:pt x="28287" y="23924"/>
                </a:cubicBezTo>
                <a:cubicBezTo>
                  <a:pt x="28573" y="17766"/>
                  <a:pt x="22516" y="12575"/>
                  <a:pt x="16381" y="12575"/>
                </a:cubicBezTo>
                <a:cubicBezTo>
                  <a:pt x="16069" y="12575"/>
                  <a:pt x="15757" y="12588"/>
                  <a:pt x="15445" y="12615"/>
                </a:cubicBezTo>
                <a:cubicBezTo>
                  <a:pt x="9040" y="13149"/>
                  <a:pt x="3670" y="18520"/>
                  <a:pt x="1835" y="24691"/>
                </a:cubicBezTo>
                <a:cubicBezTo>
                  <a:pt x="0" y="30895"/>
                  <a:pt x="1201" y="37633"/>
                  <a:pt x="3770" y="43571"/>
                </a:cubicBezTo>
                <a:cubicBezTo>
                  <a:pt x="6772" y="50543"/>
                  <a:pt x="11975" y="56947"/>
                  <a:pt x="19081" y="59649"/>
                </a:cubicBezTo>
                <a:cubicBezTo>
                  <a:pt x="22300" y="60883"/>
                  <a:pt x="25702" y="61300"/>
                  <a:pt x="29154" y="61300"/>
                </a:cubicBezTo>
                <a:cubicBezTo>
                  <a:pt x="32607" y="61300"/>
                  <a:pt x="36109" y="60883"/>
                  <a:pt x="39529" y="60450"/>
                </a:cubicBezTo>
                <a:cubicBezTo>
                  <a:pt x="62458" y="57619"/>
                  <a:pt x="85526" y="54748"/>
                  <a:pt x="108550" y="54748"/>
                </a:cubicBezTo>
                <a:cubicBezTo>
                  <a:pt x="115370" y="54748"/>
                  <a:pt x="122185" y="55000"/>
                  <a:pt x="128992" y="55580"/>
                </a:cubicBezTo>
                <a:cubicBezTo>
                  <a:pt x="143203" y="56814"/>
                  <a:pt x="157279" y="59449"/>
                  <a:pt x="171489" y="60617"/>
                </a:cubicBezTo>
                <a:cubicBezTo>
                  <a:pt x="179398" y="61248"/>
                  <a:pt x="187341" y="61436"/>
                  <a:pt x="195285" y="61436"/>
                </a:cubicBezTo>
                <a:cubicBezTo>
                  <a:pt x="200777" y="61436"/>
                  <a:pt x="206270" y="61346"/>
                  <a:pt x="211751" y="61250"/>
                </a:cubicBezTo>
                <a:cubicBezTo>
                  <a:pt x="215621" y="61184"/>
                  <a:pt x="219557" y="61117"/>
                  <a:pt x="223193" y="59816"/>
                </a:cubicBezTo>
                <a:cubicBezTo>
                  <a:pt x="230198" y="57347"/>
                  <a:pt x="235001" y="50643"/>
                  <a:pt x="237136" y="43538"/>
                </a:cubicBezTo>
                <a:cubicBezTo>
                  <a:pt x="239271" y="36399"/>
                  <a:pt x="239138" y="28860"/>
                  <a:pt x="238971" y="21422"/>
                </a:cubicBezTo>
                <a:cubicBezTo>
                  <a:pt x="238838" y="15184"/>
                  <a:pt x="238871" y="4610"/>
                  <a:pt x="232299" y="1307"/>
                </a:cubicBezTo>
                <a:cubicBezTo>
                  <a:pt x="230513" y="419"/>
                  <a:pt x="228508" y="0"/>
                  <a:pt x="22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633138" y="418474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3"/>
          <p:cNvGrpSpPr/>
          <p:nvPr/>
        </p:nvGrpSpPr>
        <p:grpSpPr>
          <a:xfrm>
            <a:off x="-899497" y="2261794"/>
            <a:ext cx="2591555" cy="2250986"/>
            <a:chOff x="-3659950" y="2719675"/>
            <a:chExt cx="2546850" cy="2201825"/>
          </a:xfrm>
        </p:grpSpPr>
        <p:sp>
          <p:nvSpPr>
            <p:cNvPr id="998" name="Google Shape;998;p33"/>
            <p:cNvSpPr/>
            <p:nvPr/>
          </p:nvSpPr>
          <p:spPr>
            <a:xfrm>
              <a:off x="-2386525" y="4921475"/>
              <a:ext cx="25" cy="25"/>
            </a:xfrm>
            <a:custGeom>
              <a:avLst/>
              <a:gdLst/>
              <a:ahLst/>
              <a:cxnLst/>
              <a:rect l="l" t="t" r="r" b="b"/>
              <a:pathLst>
                <a:path w="1" h="1" extrusionOk="0">
                  <a:moveTo>
                    <a:pt x="0" y="0"/>
                  </a:moveTo>
                  <a:close/>
                </a:path>
              </a:pathLst>
            </a:custGeom>
            <a:solidFill>
              <a:srgbClr val="FFFFFF"/>
            </a:solidFill>
            <a:ln w="9175"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501500" y="2789100"/>
              <a:ext cx="2229125" cy="2132400"/>
            </a:xfrm>
            <a:custGeom>
              <a:avLst/>
              <a:gdLst/>
              <a:ahLst/>
              <a:cxnLst/>
              <a:rect l="l" t="t" r="r" b="b"/>
              <a:pathLst>
                <a:path w="89165" h="85296" extrusionOk="0">
                  <a:moveTo>
                    <a:pt x="44599" y="1"/>
                  </a:moveTo>
                  <a:lnTo>
                    <a:pt x="17880" y="11409"/>
                  </a:lnTo>
                  <a:lnTo>
                    <a:pt x="1" y="31156"/>
                  </a:lnTo>
                  <a:lnTo>
                    <a:pt x="6272" y="85295"/>
                  </a:lnTo>
                  <a:lnTo>
                    <a:pt x="82927" y="85295"/>
                  </a:lnTo>
                  <a:lnTo>
                    <a:pt x="89164" y="31156"/>
                  </a:lnTo>
                  <a:lnTo>
                    <a:pt x="71285" y="11409"/>
                  </a:lnTo>
                  <a:lnTo>
                    <a:pt x="44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3363075" y="3379525"/>
              <a:ext cx="1953100" cy="35875"/>
            </a:xfrm>
            <a:custGeom>
              <a:avLst/>
              <a:gdLst/>
              <a:ahLst/>
              <a:cxnLst/>
              <a:rect l="l" t="t" r="r" b="b"/>
              <a:pathLst>
                <a:path w="78124" h="1435" extrusionOk="0">
                  <a:moveTo>
                    <a:pt x="1302" y="1"/>
                  </a:moveTo>
                  <a:lnTo>
                    <a:pt x="1" y="1435"/>
                  </a:lnTo>
                  <a:lnTo>
                    <a:pt x="78123" y="1435"/>
                  </a:lnTo>
                  <a:lnTo>
                    <a:pt x="76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3484825" y="3713925"/>
              <a:ext cx="2195775" cy="36725"/>
            </a:xfrm>
            <a:custGeom>
              <a:avLst/>
              <a:gdLst/>
              <a:ahLst/>
              <a:cxnLst/>
              <a:rect l="l" t="t" r="r" b="b"/>
              <a:pathLst>
                <a:path w="87831" h="1469" extrusionOk="0">
                  <a:moveTo>
                    <a:pt x="1" y="1"/>
                  </a:moveTo>
                  <a:lnTo>
                    <a:pt x="168" y="1469"/>
                  </a:lnTo>
                  <a:lnTo>
                    <a:pt x="87663" y="1469"/>
                  </a:lnTo>
                  <a:lnTo>
                    <a:pt x="878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3501500" y="3546325"/>
              <a:ext cx="2229125" cy="36700"/>
            </a:xfrm>
            <a:custGeom>
              <a:avLst/>
              <a:gdLst/>
              <a:ahLst/>
              <a:cxnLst/>
              <a:rect l="l" t="t" r="r" b="b"/>
              <a:pathLst>
                <a:path w="89165" h="1468" extrusionOk="0">
                  <a:moveTo>
                    <a:pt x="801" y="0"/>
                  </a:moveTo>
                  <a:lnTo>
                    <a:pt x="1" y="867"/>
                  </a:lnTo>
                  <a:lnTo>
                    <a:pt x="67" y="1468"/>
                  </a:lnTo>
                  <a:lnTo>
                    <a:pt x="89098" y="1468"/>
                  </a:lnTo>
                  <a:lnTo>
                    <a:pt x="89164" y="867"/>
                  </a:lnTo>
                  <a:lnTo>
                    <a:pt x="8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3060350" y="3044300"/>
              <a:ext cx="1347650" cy="36700"/>
            </a:xfrm>
            <a:custGeom>
              <a:avLst/>
              <a:gdLst/>
              <a:ahLst/>
              <a:cxnLst/>
              <a:rect l="l" t="t" r="r" b="b"/>
              <a:pathLst>
                <a:path w="53906" h="1468" extrusionOk="0">
                  <a:moveTo>
                    <a:pt x="3003" y="0"/>
                  </a:moveTo>
                  <a:lnTo>
                    <a:pt x="234" y="1201"/>
                  </a:lnTo>
                  <a:lnTo>
                    <a:pt x="1" y="1468"/>
                  </a:lnTo>
                  <a:lnTo>
                    <a:pt x="53906" y="1468"/>
                  </a:lnTo>
                  <a:lnTo>
                    <a:pt x="53639" y="1201"/>
                  </a:lnTo>
                  <a:cubicBezTo>
                    <a:pt x="53639" y="1201"/>
                    <a:pt x="51404" y="234"/>
                    <a:pt x="50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3464800" y="3881550"/>
              <a:ext cx="2156550" cy="35900"/>
            </a:xfrm>
            <a:custGeom>
              <a:avLst/>
              <a:gdLst/>
              <a:ahLst/>
              <a:cxnLst/>
              <a:rect l="l" t="t" r="r" b="b"/>
              <a:pathLst>
                <a:path w="86262" h="1436" extrusionOk="0">
                  <a:moveTo>
                    <a:pt x="0" y="1"/>
                  </a:moveTo>
                  <a:lnTo>
                    <a:pt x="167" y="1435"/>
                  </a:lnTo>
                  <a:lnTo>
                    <a:pt x="86095" y="1435"/>
                  </a:lnTo>
                  <a:lnTo>
                    <a:pt x="86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3212125" y="3211900"/>
              <a:ext cx="1650375" cy="36725"/>
            </a:xfrm>
            <a:custGeom>
              <a:avLst/>
              <a:gdLst/>
              <a:ahLst/>
              <a:cxnLst/>
              <a:rect l="l" t="t" r="r" b="b"/>
              <a:pathLst>
                <a:path w="66015" h="1469" extrusionOk="0">
                  <a:moveTo>
                    <a:pt x="1335" y="1"/>
                  </a:moveTo>
                  <a:lnTo>
                    <a:pt x="1" y="1469"/>
                  </a:lnTo>
                  <a:lnTo>
                    <a:pt x="66014" y="1469"/>
                  </a:lnTo>
                  <a:lnTo>
                    <a:pt x="64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3368075" y="4717975"/>
              <a:ext cx="1963100" cy="35900"/>
            </a:xfrm>
            <a:custGeom>
              <a:avLst/>
              <a:gdLst/>
              <a:ahLst/>
              <a:cxnLst/>
              <a:rect l="l" t="t" r="r" b="b"/>
              <a:pathLst>
                <a:path w="78524" h="1436" extrusionOk="0">
                  <a:moveTo>
                    <a:pt x="1" y="1"/>
                  </a:moveTo>
                  <a:lnTo>
                    <a:pt x="168" y="1435"/>
                  </a:lnTo>
                  <a:lnTo>
                    <a:pt x="78357" y="1435"/>
                  </a:lnTo>
                  <a:lnTo>
                    <a:pt x="78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3388075" y="4550375"/>
              <a:ext cx="2002275" cy="36700"/>
            </a:xfrm>
            <a:custGeom>
              <a:avLst/>
              <a:gdLst/>
              <a:ahLst/>
              <a:cxnLst/>
              <a:rect l="l" t="t" r="r" b="b"/>
              <a:pathLst>
                <a:path w="80091" h="1468" extrusionOk="0">
                  <a:moveTo>
                    <a:pt x="0" y="0"/>
                  </a:moveTo>
                  <a:lnTo>
                    <a:pt x="167" y="1468"/>
                  </a:lnTo>
                  <a:lnTo>
                    <a:pt x="79924" y="1468"/>
                  </a:lnTo>
                  <a:lnTo>
                    <a:pt x="80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3445625" y="4048350"/>
              <a:ext cx="2118200" cy="36700"/>
            </a:xfrm>
            <a:custGeom>
              <a:avLst/>
              <a:gdLst/>
              <a:ahLst/>
              <a:cxnLst/>
              <a:rect l="l" t="t" r="r" b="b"/>
              <a:pathLst>
                <a:path w="84728" h="1468" extrusionOk="0">
                  <a:moveTo>
                    <a:pt x="1" y="0"/>
                  </a:moveTo>
                  <a:lnTo>
                    <a:pt x="167" y="1468"/>
                  </a:lnTo>
                  <a:lnTo>
                    <a:pt x="84561" y="1468"/>
                  </a:lnTo>
                  <a:lnTo>
                    <a:pt x="84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3348875" y="4885600"/>
              <a:ext cx="1924725" cy="35900"/>
            </a:xfrm>
            <a:custGeom>
              <a:avLst/>
              <a:gdLst/>
              <a:ahLst/>
              <a:cxnLst/>
              <a:rect l="l" t="t" r="r" b="b"/>
              <a:pathLst>
                <a:path w="76989" h="1436" extrusionOk="0">
                  <a:moveTo>
                    <a:pt x="0" y="1"/>
                  </a:moveTo>
                  <a:lnTo>
                    <a:pt x="167" y="1435"/>
                  </a:lnTo>
                  <a:lnTo>
                    <a:pt x="76822" y="1435"/>
                  </a:lnTo>
                  <a:lnTo>
                    <a:pt x="76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3407250" y="4383575"/>
              <a:ext cx="2040625" cy="35900"/>
            </a:xfrm>
            <a:custGeom>
              <a:avLst/>
              <a:gdLst/>
              <a:ahLst/>
              <a:cxnLst/>
              <a:rect l="l" t="t" r="r" b="b"/>
              <a:pathLst>
                <a:path w="81625" h="1436" extrusionOk="0">
                  <a:moveTo>
                    <a:pt x="0" y="1"/>
                  </a:moveTo>
                  <a:lnTo>
                    <a:pt x="167" y="1435"/>
                  </a:lnTo>
                  <a:lnTo>
                    <a:pt x="81458" y="1435"/>
                  </a:lnTo>
                  <a:lnTo>
                    <a:pt x="81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3426450" y="4215950"/>
              <a:ext cx="2079850" cy="35900"/>
            </a:xfrm>
            <a:custGeom>
              <a:avLst/>
              <a:gdLst/>
              <a:ahLst/>
              <a:cxnLst/>
              <a:rect l="l" t="t" r="r" b="b"/>
              <a:pathLst>
                <a:path w="83194" h="1436" extrusionOk="0">
                  <a:moveTo>
                    <a:pt x="1" y="1"/>
                  </a:moveTo>
                  <a:lnTo>
                    <a:pt x="168" y="1435"/>
                  </a:lnTo>
                  <a:lnTo>
                    <a:pt x="83027" y="1435"/>
                  </a:lnTo>
                  <a:lnTo>
                    <a:pt x="83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3499825" y="2838925"/>
              <a:ext cx="2226600" cy="931750"/>
            </a:xfrm>
            <a:custGeom>
              <a:avLst/>
              <a:gdLst/>
              <a:ahLst/>
              <a:cxnLst/>
              <a:rect l="l" t="t" r="r" b="b"/>
              <a:pathLst>
                <a:path w="89064" h="37270" extrusionOk="0">
                  <a:moveTo>
                    <a:pt x="44520" y="1"/>
                  </a:moveTo>
                  <a:cubicBezTo>
                    <a:pt x="44074" y="1"/>
                    <a:pt x="43632" y="93"/>
                    <a:pt x="43231" y="276"/>
                  </a:cubicBezTo>
                  <a:lnTo>
                    <a:pt x="16512" y="11684"/>
                  </a:lnTo>
                  <a:cubicBezTo>
                    <a:pt x="16112" y="11851"/>
                    <a:pt x="15745" y="12118"/>
                    <a:pt x="15445" y="12418"/>
                  </a:cubicBezTo>
                  <a:lnTo>
                    <a:pt x="0" y="29530"/>
                  </a:lnTo>
                  <a:lnTo>
                    <a:pt x="868" y="37269"/>
                  </a:lnTo>
                  <a:lnTo>
                    <a:pt x="19748" y="16388"/>
                  </a:lnTo>
                  <a:lnTo>
                    <a:pt x="44532" y="5813"/>
                  </a:lnTo>
                  <a:lnTo>
                    <a:pt x="69317" y="16388"/>
                  </a:lnTo>
                  <a:lnTo>
                    <a:pt x="88163" y="37269"/>
                  </a:lnTo>
                  <a:lnTo>
                    <a:pt x="89064" y="29530"/>
                  </a:lnTo>
                  <a:lnTo>
                    <a:pt x="73586" y="12418"/>
                  </a:lnTo>
                  <a:cubicBezTo>
                    <a:pt x="73319" y="12118"/>
                    <a:pt x="72952" y="11851"/>
                    <a:pt x="72552" y="11684"/>
                  </a:cubicBezTo>
                  <a:lnTo>
                    <a:pt x="45833" y="276"/>
                  </a:lnTo>
                  <a:cubicBezTo>
                    <a:pt x="45416" y="93"/>
                    <a:pt x="44966" y="1"/>
                    <a:pt x="44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2910250" y="3688925"/>
              <a:ext cx="1047450" cy="1232575"/>
            </a:xfrm>
            <a:custGeom>
              <a:avLst/>
              <a:gdLst/>
              <a:ahLst/>
              <a:cxnLst/>
              <a:rect l="l" t="t" r="r" b="b"/>
              <a:pathLst>
                <a:path w="41898" h="49303" extrusionOk="0">
                  <a:moveTo>
                    <a:pt x="20949" y="0"/>
                  </a:moveTo>
                  <a:lnTo>
                    <a:pt x="8407" y="6605"/>
                  </a:lnTo>
                  <a:lnTo>
                    <a:pt x="1" y="18046"/>
                  </a:lnTo>
                  <a:lnTo>
                    <a:pt x="2936" y="49302"/>
                  </a:lnTo>
                  <a:lnTo>
                    <a:pt x="38962" y="49302"/>
                  </a:lnTo>
                  <a:lnTo>
                    <a:pt x="41897" y="18046"/>
                  </a:lnTo>
                  <a:lnTo>
                    <a:pt x="33491" y="6605"/>
                  </a:lnTo>
                  <a:lnTo>
                    <a:pt x="20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2407375" y="3688925"/>
              <a:ext cx="41725" cy="1232575"/>
            </a:xfrm>
            <a:custGeom>
              <a:avLst/>
              <a:gdLst/>
              <a:ahLst/>
              <a:cxnLst/>
              <a:rect l="l" t="t" r="r" b="b"/>
              <a:pathLst>
                <a:path w="1669" h="49303" extrusionOk="0">
                  <a:moveTo>
                    <a:pt x="834" y="0"/>
                  </a:moveTo>
                  <a:lnTo>
                    <a:pt x="0" y="467"/>
                  </a:lnTo>
                  <a:lnTo>
                    <a:pt x="0" y="49302"/>
                  </a:lnTo>
                  <a:lnTo>
                    <a:pt x="1668" y="49302"/>
                  </a:lnTo>
                  <a:lnTo>
                    <a:pt x="1668" y="467"/>
                  </a:lnTo>
                  <a:lnTo>
                    <a:pt x="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2956950" y="3649100"/>
              <a:ext cx="1140025" cy="1272400"/>
            </a:xfrm>
            <a:custGeom>
              <a:avLst/>
              <a:gdLst/>
              <a:ahLst/>
              <a:cxnLst/>
              <a:rect l="l" t="t" r="r" b="b"/>
              <a:pathLst>
                <a:path w="45601" h="50896" extrusionOk="0">
                  <a:moveTo>
                    <a:pt x="22817" y="0"/>
                  </a:moveTo>
                  <a:cubicBezTo>
                    <a:pt x="22492" y="0"/>
                    <a:pt x="22167" y="75"/>
                    <a:pt x="21883" y="226"/>
                  </a:cubicBezTo>
                  <a:lnTo>
                    <a:pt x="9341" y="6830"/>
                  </a:lnTo>
                  <a:cubicBezTo>
                    <a:pt x="9074" y="6964"/>
                    <a:pt x="8874" y="7130"/>
                    <a:pt x="8740" y="7331"/>
                  </a:cubicBezTo>
                  <a:lnTo>
                    <a:pt x="334" y="18772"/>
                  </a:lnTo>
                  <a:cubicBezTo>
                    <a:pt x="101" y="19072"/>
                    <a:pt x="1" y="19406"/>
                    <a:pt x="34" y="19773"/>
                  </a:cubicBezTo>
                  <a:lnTo>
                    <a:pt x="2970" y="50895"/>
                  </a:lnTo>
                  <a:lnTo>
                    <a:pt x="6672" y="50895"/>
                  </a:lnTo>
                  <a:lnTo>
                    <a:pt x="6639" y="50695"/>
                  </a:lnTo>
                  <a:lnTo>
                    <a:pt x="3737" y="20040"/>
                  </a:lnTo>
                  <a:lnTo>
                    <a:pt x="11576" y="9399"/>
                  </a:lnTo>
                  <a:lnTo>
                    <a:pt x="22817" y="3461"/>
                  </a:lnTo>
                  <a:lnTo>
                    <a:pt x="34059" y="9399"/>
                  </a:lnTo>
                  <a:lnTo>
                    <a:pt x="41864" y="20040"/>
                  </a:lnTo>
                  <a:lnTo>
                    <a:pt x="38995" y="50695"/>
                  </a:lnTo>
                  <a:lnTo>
                    <a:pt x="38962" y="50895"/>
                  </a:lnTo>
                  <a:lnTo>
                    <a:pt x="42665" y="50895"/>
                  </a:lnTo>
                  <a:lnTo>
                    <a:pt x="45567" y="19773"/>
                  </a:lnTo>
                  <a:cubicBezTo>
                    <a:pt x="45600" y="19406"/>
                    <a:pt x="45500" y="19072"/>
                    <a:pt x="45300" y="18772"/>
                  </a:cubicBezTo>
                  <a:lnTo>
                    <a:pt x="36894" y="7331"/>
                  </a:lnTo>
                  <a:cubicBezTo>
                    <a:pt x="36760" y="7130"/>
                    <a:pt x="36527" y="6964"/>
                    <a:pt x="36293" y="6830"/>
                  </a:cubicBezTo>
                  <a:lnTo>
                    <a:pt x="23751" y="226"/>
                  </a:lnTo>
                  <a:cubicBezTo>
                    <a:pt x="23468" y="75"/>
                    <a:pt x="23142" y="0"/>
                    <a:pt x="2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3659950" y="2719675"/>
              <a:ext cx="2546850" cy="998450"/>
            </a:xfrm>
            <a:custGeom>
              <a:avLst/>
              <a:gdLst/>
              <a:ahLst/>
              <a:cxnLst/>
              <a:rect l="l" t="t" r="r" b="b"/>
              <a:pathLst>
                <a:path w="101874" h="39938" extrusionOk="0">
                  <a:moveTo>
                    <a:pt x="50925" y="1"/>
                  </a:moveTo>
                  <a:cubicBezTo>
                    <a:pt x="50479" y="1"/>
                    <a:pt x="50037" y="92"/>
                    <a:pt x="49636" y="276"/>
                  </a:cubicBezTo>
                  <a:lnTo>
                    <a:pt x="22917" y="11684"/>
                  </a:lnTo>
                  <a:cubicBezTo>
                    <a:pt x="22517" y="11851"/>
                    <a:pt x="22150" y="12118"/>
                    <a:pt x="21850" y="12451"/>
                  </a:cubicBezTo>
                  <a:lnTo>
                    <a:pt x="1068" y="35434"/>
                  </a:lnTo>
                  <a:cubicBezTo>
                    <a:pt x="1" y="36635"/>
                    <a:pt x="201" y="38370"/>
                    <a:pt x="1502" y="39304"/>
                  </a:cubicBezTo>
                  <a:cubicBezTo>
                    <a:pt x="2071" y="39727"/>
                    <a:pt x="2762" y="39933"/>
                    <a:pt x="3449" y="39933"/>
                  </a:cubicBezTo>
                  <a:cubicBezTo>
                    <a:pt x="4330" y="39933"/>
                    <a:pt x="5205" y="39593"/>
                    <a:pt x="5805" y="38937"/>
                  </a:cubicBezTo>
                  <a:lnTo>
                    <a:pt x="26153" y="16387"/>
                  </a:lnTo>
                  <a:lnTo>
                    <a:pt x="50937" y="5813"/>
                  </a:lnTo>
                  <a:lnTo>
                    <a:pt x="75722" y="16387"/>
                  </a:lnTo>
                  <a:lnTo>
                    <a:pt x="96069" y="38937"/>
                  </a:lnTo>
                  <a:cubicBezTo>
                    <a:pt x="96670" y="39604"/>
                    <a:pt x="97570" y="39938"/>
                    <a:pt x="98438" y="39938"/>
                  </a:cubicBezTo>
                  <a:cubicBezTo>
                    <a:pt x="99138" y="39938"/>
                    <a:pt x="99805" y="39738"/>
                    <a:pt x="100372" y="39304"/>
                  </a:cubicBezTo>
                  <a:cubicBezTo>
                    <a:pt x="101673" y="38370"/>
                    <a:pt x="101874" y="36635"/>
                    <a:pt x="100806" y="35434"/>
                  </a:cubicBezTo>
                  <a:lnTo>
                    <a:pt x="79991" y="12451"/>
                  </a:lnTo>
                  <a:cubicBezTo>
                    <a:pt x="79724" y="12118"/>
                    <a:pt x="79357" y="11851"/>
                    <a:pt x="78957" y="11684"/>
                  </a:cubicBezTo>
                  <a:lnTo>
                    <a:pt x="52238" y="276"/>
                  </a:lnTo>
                  <a:cubicBezTo>
                    <a:pt x="51821" y="92"/>
                    <a:pt x="51371" y="1"/>
                    <a:pt x="50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2321475" y="4484475"/>
              <a:ext cx="123425" cy="111775"/>
            </a:xfrm>
            <a:custGeom>
              <a:avLst/>
              <a:gdLst/>
              <a:ahLst/>
              <a:cxnLst/>
              <a:rect l="l" t="t" r="r" b="b"/>
              <a:pathLst>
                <a:path w="4937" h="4471" extrusionOk="0">
                  <a:moveTo>
                    <a:pt x="2468" y="735"/>
                  </a:moveTo>
                  <a:cubicBezTo>
                    <a:pt x="3369" y="735"/>
                    <a:pt x="4103" y="1435"/>
                    <a:pt x="4103" y="2236"/>
                  </a:cubicBezTo>
                  <a:cubicBezTo>
                    <a:pt x="4103" y="3070"/>
                    <a:pt x="3369" y="3737"/>
                    <a:pt x="2468" y="3737"/>
                  </a:cubicBezTo>
                  <a:cubicBezTo>
                    <a:pt x="1568" y="3737"/>
                    <a:pt x="801" y="3070"/>
                    <a:pt x="801" y="2236"/>
                  </a:cubicBezTo>
                  <a:cubicBezTo>
                    <a:pt x="801" y="1435"/>
                    <a:pt x="1568" y="735"/>
                    <a:pt x="2468" y="735"/>
                  </a:cubicBezTo>
                  <a:close/>
                  <a:moveTo>
                    <a:pt x="2468" y="1"/>
                  </a:moveTo>
                  <a:cubicBezTo>
                    <a:pt x="1101" y="1"/>
                    <a:pt x="0" y="1002"/>
                    <a:pt x="0" y="2236"/>
                  </a:cubicBezTo>
                  <a:cubicBezTo>
                    <a:pt x="0" y="3470"/>
                    <a:pt x="1101" y="4471"/>
                    <a:pt x="2468" y="4471"/>
                  </a:cubicBezTo>
                  <a:cubicBezTo>
                    <a:pt x="3836" y="4471"/>
                    <a:pt x="4937" y="3470"/>
                    <a:pt x="4937" y="2236"/>
                  </a:cubicBezTo>
                  <a:cubicBezTo>
                    <a:pt x="4937" y="1002"/>
                    <a:pt x="3836"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2294800" y="4461125"/>
              <a:ext cx="70075" cy="62575"/>
            </a:xfrm>
            <a:custGeom>
              <a:avLst/>
              <a:gdLst/>
              <a:ahLst/>
              <a:cxnLst/>
              <a:rect l="l" t="t" r="r" b="b"/>
              <a:pathLst>
                <a:path w="2803" h="2503" extrusionOk="0">
                  <a:moveTo>
                    <a:pt x="1401" y="1"/>
                  </a:moveTo>
                  <a:cubicBezTo>
                    <a:pt x="634" y="1"/>
                    <a:pt x="0" y="535"/>
                    <a:pt x="0" y="1235"/>
                  </a:cubicBezTo>
                  <a:cubicBezTo>
                    <a:pt x="0" y="1936"/>
                    <a:pt x="634" y="2503"/>
                    <a:pt x="1401" y="2503"/>
                  </a:cubicBezTo>
                  <a:cubicBezTo>
                    <a:pt x="2169" y="2503"/>
                    <a:pt x="2802" y="1936"/>
                    <a:pt x="2802" y="1235"/>
                  </a:cubicBezTo>
                  <a:cubicBezTo>
                    <a:pt x="2802" y="535"/>
                    <a:pt x="2169"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2573325" y="4484475"/>
              <a:ext cx="123450" cy="111775"/>
            </a:xfrm>
            <a:custGeom>
              <a:avLst/>
              <a:gdLst/>
              <a:ahLst/>
              <a:cxnLst/>
              <a:rect l="l" t="t" r="r" b="b"/>
              <a:pathLst>
                <a:path w="4938" h="4471" extrusionOk="0">
                  <a:moveTo>
                    <a:pt x="2469" y="735"/>
                  </a:moveTo>
                  <a:cubicBezTo>
                    <a:pt x="3369" y="735"/>
                    <a:pt x="4103" y="1435"/>
                    <a:pt x="4103" y="2236"/>
                  </a:cubicBezTo>
                  <a:cubicBezTo>
                    <a:pt x="4103" y="3070"/>
                    <a:pt x="3369" y="3737"/>
                    <a:pt x="2469" y="3737"/>
                  </a:cubicBezTo>
                  <a:cubicBezTo>
                    <a:pt x="1535" y="3737"/>
                    <a:pt x="801" y="3070"/>
                    <a:pt x="801" y="2236"/>
                  </a:cubicBezTo>
                  <a:cubicBezTo>
                    <a:pt x="801" y="1435"/>
                    <a:pt x="1535" y="735"/>
                    <a:pt x="2469" y="735"/>
                  </a:cubicBezTo>
                  <a:close/>
                  <a:moveTo>
                    <a:pt x="2469" y="1"/>
                  </a:moveTo>
                  <a:cubicBezTo>
                    <a:pt x="1101" y="1"/>
                    <a:pt x="0" y="1002"/>
                    <a:pt x="0" y="2236"/>
                  </a:cubicBezTo>
                  <a:cubicBezTo>
                    <a:pt x="0" y="3470"/>
                    <a:pt x="1101" y="4471"/>
                    <a:pt x="2469" y="4471"/>
                  </a:cubicBezTo>
                  <a:cubicBezTo>
                    <a:pt x="3836" y="4471"/>
                    <a:pt x="4937" y="3470"/>
                    <a:pt x="4937" y="2236"/>
                  </a:cubicBezTo>
                  <a:cubicBezTo>
                    <a:pt x="4937" y="1002"/>
                    <a:pt x="3836"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2546650" y="4461125"/>
              <a:ext cx="70075" cy="62575"/>
            </a:xfrm>
            <a:custGeom>
              <a:avLst/>
              <a:gdLst/>
              <a:ahLst/>
              <a:cxnLst/>
              <a:rect l="l" t="t" r="r" b="b"/>
              <a:pathLst>
                <a:path w="2803" h="2503" extrusionOk="0">
                  <a:moveTo>
                    <a:pt x="1402" y="1"/>
                  </a:moveTo>
                  <a:cubicBezTo>
                    <a:pt x="634" y="1"/>
                    <a:pt x="1" y="535"/>
                    <a:pt x="1" y="1235"/>
                  </a:cubicBezTo>
                  <a:cubicBezTo>
                    <a:pt x="1" y="1936"/>
                    <a:pt x="634" y="2503"/>
                    <a:pt x="1402" y="2503"/>
                  </a:cubicBezTo>
                  <a:cubicBezTo>
                    <a:pt x="2169" y="2503"/>
                    <a:pt x="2803" y="1936"/>
                    <a:pt x="2803" y="1235"/>
                  </a:cubicBezTo>
                  <a:cubicBezTo>
                    <a:pt x="2803" y="535"/>
                    <a:pt x="2169"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33"/>
          <p:cNvGrpSpPr/>
          <p:nvPr/>
        </p:nvGrpSpPr>
        <p:grpSpPr>
          <a:xfrm>
            <a:off x="7441849" y="3938586"/>
            <a:ext cx="1298133" cy="805415"/>
            <a:chOff x="4572000" y="3461975"/>
            <a:chExt cx="1495250" cy="1039253"/>
          </a:xfrm>
        </p:grpSpPr>
        <p:sp>
          <p:nvSpPr>
            <p:cNvPr id="1042" name="Google Shape;1042;p33"/>
            <p:cNvSpPr/>
            <p:nvPr/>
          </p:nvSpPr>
          <p:spPr>
            <a:xfrm>
              <a:off x="4791600" y="4403697"/>
              <a:ext cx="1208630" cy="97531"/>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33"/>
            <p:cNvGrpSpPr/>
            <p:nvPr/>
          </p:nvGrpSpPr>
          <p:grpSpPr>
            <a:xfrm>
              <a:off x="4572000" y="3461975"/>
              <a:ext cx="1495250" cy="1015575"/>
              <a:chOff x="4566775" y="3461975"/>
              <a:chExt cx="1495250" cy="1015575"/>
            </a:xfrm>
          </p:grpSpPr>
          <p:sp>
            <p:nvSpPr>
              <p:cNvPr id="1044" name="Google Shape;1044;p33"/>
              <p:cNvSpPr/>
              <p:nvPr/>
            </p:nvSpPr>
            <p:spPr>
              <a:xfrm>
                <a:off x="5868525" y="3649625"/>
                <a:ext cx="193500" cy="150550"/>
              </a:xfrm>
              <a:custGeom>
                <a:avLst/>
                <a:gdLst/>
                <a:ahLst/>
                <a:cxnLst/>
                <a:rect l="l" t="t" r="r" b="b"/>
                <a:pathLst>
                  <a:path w="7740" h="6022" extrusionOk="0">
                    <a:moveTo>
                      <a:pt x="3241" y="1290"/>
                    </a:moveTo>
                    <a:cubicBezTo>
                      <a:pt x="3273" y="1290"/>
                      <a:pt x="3281" y="1305"/>
                      <a:pt x="3303" y="1305"/>
                    </a:cubicBezTo>
                    <a:cubicBezTo>
                      <a:pt x="3336" y="1339"/>
                      <a:pt x="3370" y="1405"/>
                      <a:pt x="3403" y="1539"/>
                    </a:cubicBezTo>
                    <a:cubicBezTo>
                      <a:pt x="3470" y="1739"/>
                      <a:pt x="3503" y="2139"/>
                      <a:pt x="3470" y="2473"/>
                    </a:cubicBezTo>
                    <a:cubicBezTo>
                      <a:pt x="3436" y="2740"/>
                      <a:pt x="3370" y="2973"/>
                      <a:pt x="3270" y="3240"/>
                    </a:cubicBezTo>
                    <a:cubicBezTo>
                      <a:pt x="3103" y="3040"/>
                      <a:pt x="2969" y="2806"/>
                      <a:pt x="2903" y="2573"/>
                    </a:cubicBezTo>
                    <a:cubicBezTo>
                      <a:pt x="2769" y="2273"/>
                      <a:pt x="2736" y="1939"/>
                      <a:pt x="2803" y="1706"/>
                    </a:cubicBezTo>
                    <a:cubicBezTo>
                      <a:pt x="2869" y="1439"/>
                      <a:pt x="3003" y="1339"/>
                      <a:pt x="3170" y="1305"/>
                    </a:cubicBezTo>
                    <a:cubicBezTo>
                      <a:pt x="3203" y="1294"/>
                      <a:pt x="3225" y="1290"/>
                      <a:pt x="3241" y="1290"/>
                    </a:cubicBezTo>
                    <a:close/>
                    <a:moveTo>
                      <a:pt x="5822" y="0"/>
                    </a:moveTo>
                    <a:cubicBezTo>
                      <a:pt x="5783" y="0"/>
                      <a:pt x="5744" y="2"/>
                      <a:pt x="5705" y="4"/>
                    </a:cubicBezTo>
                    <a:cubicBezTo>
                      <a:pt x="5605" y="38"/>
                      <a:pt x="5505" y="138"/>
                      <a:pt x="5505" y="238"/>
                    </a:cubicBezTo>
                    <a:cubicBezTo>
                      <a:pt x="5534" y="354"/>
                      <a:pt x="5613" y="444"/>
                      <a:pt x="5699" y="444"/>
                    </a:cubicBezTo>
                    <a:cubicBezTo>
                      <a:pt x="5712" y="444"/>
                      <a:pt x="5725" y="442"/>
                      <a:pt x="5738" y="438"/>
                    </a:cubicBezTo>
                    <a:cubicBezTo>
                      <a:pt x="6072" y="438"/>
                      <a:pt x="6405" y="571"/>
                      <a:pt x="6639" y="838"/>
                    </a:cubicBezTo>
                    <a:cubicBezTo>
                      <a:pt x="6872" y="1072"/>
                      <a:pt x="7006" y="1405"/>
                      <a:pt x="7039" y="1739"/>
                    </a:cubicBezTo>
                    <a:cubicBezTo>
                      <a:pt x="7106" y="2439"/>
                      <a:pt x="6739" y="3107"/>
                      <a:pt x="6172" y="3540"/>
                    </a:cubicBezTo>
                    <a:cubicBezTo>
                      <a:pt x="5796" y="3840"/>
                      <a:pt x="5327" y="3991"/>
                      <a:pt x="4863" y="3991"/>
                    </a:cubicBezTo>
                    <a:cubicBezTo>
                      <a:pt x="4708" y="3991"/>
                      <a:pt x="4554" y="3974"/>
                      <a:pt x="4404" y="3941"/>
                    </a:cubicBezTo>
                    <a:cubicBezTo>
                      <a:pt x="4604" y="3507"/>
                      <a:pt x="4704" y="3007"/>
                      <a:pt x="4704" y="2540"/>
                    </a:cubicBezTo>
                    <a:cubicBezTo>
                      <a:pt x="4704" y="2073"/>
                      <a:pt x="4704" y="1639"/>
                      <a:pt x="4537" y="1105"/>
                    </a:cubicBezTo>
                    <a:cubicBezTo>
                      <a:pt x="4437" y="872"/>
                      <a:pt x="4237" y="571"/>
                      <a:pt x="3937" y="371"/>
                    </a:cubicBezTo>
                    <a:cubicBezTo>
                      <a:pt x="3730" y="233"/>
                      <a:pt x="3475" y="159"/>
                      <a:pt x="3238" y="159"/>
                    </a:cubicBezTo>
                    <a:cubicBezTo>
                      <a:pt x="3132" y="159"/>
                      <a:pt x="3029" y="174"/>
                      <a:pt x="2936" y="205"/>
                    </a:cubicBezTo>
                    <a:cubicBezTo>
                      <a:pt x="2603" y="271"/>
                      <a:pt x="2336" y="471"/>
                      <a:pt x="2136" y="705"/>
                    </a:cubicBezTo>
                    <a:cubicBezTo>
                      <a:pt x="1935" y="938"/>
                      <a:pt x="1835" y="1239"/>
                      <a:pt x="1769" y="1505"/>
                    </a:cubicBezTo>
                    <a:cubicBezTo>
                      <a:pt x="1702" y="2006"/>
                      <a:pt x="1802" y="2506"/>
                      <a:pt x="1969" y="2940"/>
                    </a:cubicBezTo>
                    <a:cubicBezTo>
                      <a:pt x="2169" y="3373"/>
                      <a:pt x="2436" y="3740"/>
                      <a:pt x="2736" y="4007"/>
                    </a:cubicBezTo>
                    <a:cubicBezTo>
                      <a:pt x="2736" y="4041"/>
                      <a:pt x="2703" y="4074"/>
                      <a:pt x="2669" y="4107"/>
                    </a:cubicBezTo>
                    <a:cubicBezTo>
                      <a:pt x="2334" y="4395"/>
                      <a:pt x="1913" y="4544"/>
                      <a:pt x="1541" y="4544"/>
                    </a:cubicBezTo>
                    <a:cubicBezTo>
                      <a:pt x="1395" y="4544"/>
                      <a:pt x="1257" y="4521"/>
                      <a:pt x="1135" y="4474"/>
                    </a:cubicBezTo>
                    <a:cubicBezTo>
                      <a:pt x="1101" y="4441"/>
                      <a:pt x="1101" y="4441"/>
                      <a:pt x="1068" y="4441"/>
                    </a:cubicBezTo>
                    <a:cubicBezTo>
                      <a:pt x="1006" y="4425"/>
                      <a:pt x="942" y="4418"/>
                      <a:pt x="880" y="4418"/>
                    </a:cubicBezTo>
                    <a:cubicBezTo>
                      <a:pt x="541" y="4418"/>
                      <a:pt x="219" y="4637"/>
                      <a:pt x="134" y="4975"/>
                    </a:cubicBezTo>
                    <a:cubicBezTo>
                      <a:pt x="1" y="5375"/>
                      <a:pt x="234" y="5809"/>
                      <a:pt x="634" y="5909"/>
                    </a:cubicBezTo>
                    <a:lnTo>
                      <a:pt x="668" y="5909"/>
                    </a:lnTo>
                    <a:cubicBezTo>
                      <a:pt x="920" y="5987"/>
                      <a:pt x="1180" y="6022"/>
                      <a:pt x="1436" y="6022"/>
                    </a:cubicBezTo>
                    <a:cubicBezTo>
                      <a:pt x="1722" y="6022"/>
                      <a:pt x="2005" y="5979"/>
                      <a:pt x="2269" y="5909"/>
                    </a:cubicBezTo>
                    <a:cubicBezTo>
                      <a:pt x="2769" y="5775"/>
                      <a:pt x="3203" y="5508"/>
                      <a:pt x="3603" y="5141"/>
                    </a:cubicBezTo>
                    <a:cubicBezTo>
                      <a:pt x="3737" y="5008"/>
                      <a:pt x="3870" y="4875"/>
                      <a:pt x="3970" y="4708"/>
                    </a:cubicBezTo>
                    <a:lnTo>
                      <a:pt x="4037" y="4708"/>
                    </a:lnTo>
                    <a:cubicBezTo>
                      <a:pt x="4270" y="4774"/>
                      <a:pt x="4506" y="4806"/>
                      <a:pt x="4739" y="4806"/>
                    </a:cubicBezTo>
                    <a:cubicBezTo>
                      <a:pt x="5438" y="4806"/>
                      <a:pt x="6113" y="4524"/>
                      <a:pt x="6639" y="4074"/>
                    </a:cubicBezTo>
                    <a:cubicBezTo>
                      <a:pt x="7306" y="3507"/>
                      <a:pt x="7740" y="2573"/>
                      <a:pt x="7606" y="1672"/>
                    </a:cubicBezTo>
                    <a:cubicBezTo>
                      <a:pt x="7539" y="1239"/>
                      <a:pt x="7339" y="772"/>
                      <a:pt x="7006" y="471"/>
                    </a:cubicBezTo>
                    <a:cubicBezTo>
                      <a:pt x="6670" y="166"/>
                      <a:pt x="6249" y="0"/>
                      <a:pt x="5822"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4882825" y="3616250"/>
                <a:ext cx="1175875" cy="861300"/>
              </a:xfrm>
              <a:custGeom>
                <a:avLst/>
                <a:gdLst/>
                <a:ahLst/>
                <a:cxnLst/>
                <a:rect l="l" t="t" r="r" b="b"/>
                <a:pathLst>
                  <a:path w="47035" h="34452" extrusionOk="0">
                    <a:moveTo>
                      <a:pt x="28465" y="0"/>
                    </a:moveTo>
                    <a:cubicBezTo>
                      <a:pt x="23842" y="0"/>
                      <a:pt x="19481" y="1340"/>
                      <a:pt x="17179" y="2474"/>
                    </a:cubicBezTo>
                    <a:cubicBezTo>
                      <a:pt x="17179" y="2474"/>
                      <a:pt x="0" y="19185"/>
                      <a:pt x="634" y="23822"/>
                    </a:cubicBezTo>
                    <a:cubicBezTo>
                      <a:pt x="1301" y="28425"/>
                      <a:pt x="4437" y="32061"/>
                      <a:pt x="5271" y="32895"/>
                    </a:cubicBezTo>
                    <a:cubicBezTo>
                      <a:pt x="5762" y="33386"/>
                      <a:pt x="6761" y="33784"/>
                      <a:pt x="7724" y="33784"/>
                    </a:cubicBezTo>
                    <a:cubicBezTo>
                      <a:pt x="8398" y="33784"/>
                      <a:pt x="9054" y="33590"/>
                      <a:pt x="9507" y="33095"/>
                    </a:cubicBezTo>
                    <a:cubicBezTo>
                      <a:pt x="10588" y="31884"/>
                      <a:pt x="10961" y="29257"/>
                      <a:pt x="13532" y="29257"/>
                    </a:cubicBezTo>
                    <a:cubicBezTo>
                      <a:pt x="13580" y="29257"/>
                      <a:pt x="13628" y="29258"/>
                      <a:pt x="13677" y="29259"/>
                    </a:cubicBezTo>
                    <a:cubicBezTo>
                      <a:pt x="16345" y="29359"/>
                      <a:pt x="16712" y="33162"/>
                      <a:pt x="18647" y="34096"/>
                    </a:cubicBezTo>
                    <a:cubicBezTo>
                      <a:pt x="19198" y="34358"/>
                      <a:pt x="19702" y="34452"/>
                      <a:pt x="20142" y="34452"/>
                    </a:cubicBezTo>
                    <a:cubicBezTo>
                      <a:pt x="21274" y="34452"/>
                      <a:pt x="21983" y="33829"/>
                      <a:pt x="21983" y="33829"/>
                    </a:cubicBezTo>
                    <a:cubicBezTo>
                      <a:pt x="23451" y="32328"/>
                      <a:pt x="23918" y="30660"/>
                      <a:pt x="23918" y="30660"/>
                    </a:cubicBezTo>
                    <a:cubicBezTo>
                      <a:pt x="24740" y="30808"/>
                      <a:pt x="25514" y="30873"/>
                      <a:pt x="26240" y="30873"/>
                    </a:cubicBezTo>
                    <a:cubicBezTo>
                      <a:pt x="31399" y="30873"/>
                      <a:pt x="34091" y="27592"/>
                      <a:pt x="34091" y="27591"/>
                    </a:cubicBezTo>
                    <a:lnTo>
                      <a:pt x="34091" y="27591"/>
                    </a:lnTo>
                    <a:cubicBezTo>
                      <a:pt x="33991" y="29826"/>
                      <a:pt x="35092" y="32228"/>
                      <a:pt x="35092" y="32228"/>
                    </a:cubicBezTo>
                    <a:cubicBezTo>
                      <a:pt x="35516" y="32435"/>
                      <a:pt x="35987" y="32509"/>
                      <a:pt x="36445" y="32509"/>
                    </a:cubicBezTo>
                    <a:cubicBezTo>
                      <a:pt x="37612" y="32509"/>
                      <a:pt x="38695" y="32028"/>
                      <a:pt x="38695" y="32028"/>
                    </a:cubicBezTo>
                    <a:cubicBezTo>
                      <a:pt x="44999" y="24656"/>
                      <a:pt x="47034" y="10980"/>
                      <a:pt x="40096" y="4208"/>
                    </a:cubicBezTo>
                    <a:cubicBezTo>
                      <a:pt x="36841" y="1047"/>
                      <a:pt x="32550" y="0"/>
                      <a:pt x="28465"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5480475" y="4240975"/>
                <a:ext cx="47825" cy="147950"/>
              </a:xfrm>
              <a:custGeom>
                <a:avLst/>
                <a:gdLst/>
                <a:ahLst/>
                <a:cxnLst/>
                <a:rect l="l" t="t" r="r" b="b"/>
                <a:pathLst>
                  <a:path w="1913" h="5918" extrusionOk="0">
                    <a:moveTo>
                      <a:pt x="1713" y="1"/>
                    </a:moveTo>
                    <a:cubicBezTo>
                      <a:pt x="1613" y="1"/>
                      <a:pt x="1479" y="101"/>
                      <a:pt x="1479" y="201"/>
                    </a:cubicBezTo>
                    <a:cubicBezTo>
                      <a:pt x="1346" y="1135"/>
                      <a:pt x="1179" y="2069"/>
                      <a:pt x="946" y="2969"/>
                    </a:cubicBezTo>
                    <a:cubicBezTo>
                      <a:pt x="712" y="3870"/>
                      <a:pt x="412" y="4737"/>
                      <a:pt x="78" y="5605"/>
                    </a:cubicBezTo>
                    <a:lnTo>
                      <a:pt x="45" y="5605"/>
                    </a:lnTo>
                    <a:cubicBezTo>
                      <a:pt x="45" y="5605"/>
                      <a:pt x="45" y="5605"/>
                      <a:pt x="45" y="5638"/>
                    </a:cubicBezTo>
                    <a:cubicBezTo>
                      <a:pt x="1" y="5792"/>
                      <a:pt x="422" y="5917"/>
                      <a:pt x="733" y="5917"/>
                    </a:cubicBezTo>
                    <a:cubicBezTo>
                      <a:pt x="892" y="5917"/>
                      <a:pt x="1023" y="5884"/>
                      <a:pt x="1046" y="5805"/>
                    </a:cubicBezTo>
                    <a:cubicBezTo>
                      <a:pt x="1346" y="4871"/>
                      <a:pt x="1413" y="4037"/>
                      <a:pt x="1579" y="3103"/>
                    </a:cubicBezTo>
                    <a:cubicBezTo>
                      <a:pt x="1746" y="2135"/>
                      <a:pt x="1846" y="1201"/>
                      <a:pt x="1913" y="234"/>
                    </a:cubicBezTo>
                    <a:cubicBezTo>
                      <a:pt x="1913" y="134"/>
                      <a:pt x="1846" y="34"/>
                      <a:pt x="1713"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729250" y="4245975"/>
                <a:ext cx="24225" cy="65900"/>
              </a:xfrm>
              <a:custGeom>
                <a:avLst/>
                <a:gdLst/>
                <a:ahLst/>
                <a:cxnLst/>
                <a:rect l="l" t="t" r="r" b="b"/>
                <a:pathLst>
                  <a:path w="969" h="2636" extrusionOk="0">
                    <a:moveTo>
                      <a:pt x="768" y="1"/>
                    </a:moveTo>
                    <a:cubicBezTo>
                      <a:pt x="635" y="34"/>
                      <a:pt x="535" y="101"/>
                      <a:pt x="535" y="234"/>
                    </a:cubicBezTo>
                    <a:cubicBezTo>
                      <a:pt x="535" y="234"/>
                      <a:pt x="501" y="1435"/>
                      <a:pt x="34" y="2302"/>
                    </a:cubicBezTo>
                    <a:cubicBezTo>
                      <a:pt x="1" y="2402"/>
                      <a:pt x="34" y="2536"/>
                      <a:pt x="134" y="2603"/>
                    </a:cubicBezTo>
                    <a:cubicBezTo>
                      <a:pt x="168" y="2603"/>
                      <a:pt x="201" y="2636"/>
                      <a:pt x="234" y="2636"/>
                    </a:cubicBezTo>
                    <a:cubicBezTo>
                      <a:pt x="301" y="2636"/>
                      <a:pt x="401" y="2569"/>
                      <a:pt x="435" y="2503"/>
                    </a:cubicBezTo>
                    <a:cubicBezTo>
                      <a:pt x="935" y="1535"/>
                      <a:pt x="968" y="301"/>
                      <a:pt x="968" y="234"/>
                    </a:cubicBezTo>
                    <a:cubicBezTo>
                      <a:pt x="968" y="101"/>
                      <a:pt x="868" y="1"/>
                      <a:pt x="76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283600" y="3492375"/>
                <a:ext cx="313100" cy="190350"/>
              </a:xfrm>
              <a:custGeom>
                <a:avLst/>
                <a:gdLst/>
                <a:ahLst/>
                <a:cxnLst/>
                <a:rect l="l" t="t" r="r" b="b"/>
                <a:pathLst>
                  <a:path w="12524" h="7614" extrusionOk="0">
                    <a:moveTo>
                      <a:pt x="4436" y="0"/>
                    </a:moveTo>
                    <a:cubicBezTo>
                      <a:pt x="2953" y="0"/>
                      <a:pt x="1368" y="405"/>
                      <a:pt x="848" y="1758"/>
                    </a:cubicBezTo>
                    <a:cubicBezTo>
                      <a:pt x="0" y="3943"/>
                      <a:pt x="3680" y="7467"/>
                      <a:pt x="4842" y="7467"/>
                    </a:cubicBezTo>
                    <a:cubicBezTo>
                      <a:pt x="4869" y="7467"/>
                      <a:pt x="4894" y="7466"/>
                      <a:pt x="4918" y="7462"/>
                    </a:cubicBezTo>
                    <a:cubicBezTo>
                      <a:pt x="5985" y="7262"/>
                      <a:pt x="6552" y="6895"/>
                      <a:pt x="6552" y="6895"/>
                    </a:cubicBezTo>
                    <a:cubicBezTo>
                      <a:pt x="6917" y="7277"/>
                      <a:pt x="7941" y="7614"/>
                      <a:pt x="8990" y="7614"/>
                    </a:cubicBezTo>
                    <a:cubicBezTo>
                      <a:pt x="9956" y="7614"/>
                      <a:pt x="10944" y="7328"/>
                      <a:pt x="11456" y="6528"/>
                    </a:cubicBezTo>
                    <a:cubicBezTo>
                      <a:pt x="12523" y="4827"/>
                      <a:pt x="8253" y="757"/>
                      <a:pt x="6752" y="323"/>
                    </a:cubicBezTo>
                    <a:cubicBezTo>
                      <a:pt x="6188" y="148"/>
                      <a:pt x="5330" y="0"/>
                      <a:pt x="4436"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4607625" y="3462725"/>
                <a:ext cx="260225" cy="215000"/>
              </a:xfrm>
              <a:custGeom>
                <a:avLst/>
                <a:gdLst/>
                <a:ahLst/>
                <a:cxnLst/>
                <a:rect l="l" t="t" r="r" b="b"/>
                <a:pathLst>
                  <a:path w="10409" h="8600" extrusionOk="0">
                    <a:moveTo>
                      <a:pt x="8005" y="0"/>
                    </a:moveTo>
                    <a:cubicBezTo>
                      <a:pt x="7799" y="0"/>
                      <a:pt x="7597" y="36"/>
                      <a:pt x="7406" y="108"/>
                    </a:cubicBezTo>
                    <a:cubicBezTo>
                      <a:pt x="6138" y="609"/>
                      <a:pt x="5571" y="2677"/>
                      <a:pt x="4337" y="3377"/>
                    </a:cubicBezTo>
                    <a:cubicBezTo>
                      <a:pt x="3069" y="4078"/>
                      <a:pt x="1" y="5579"/>
                      <a:pt x="701" y="7314"/>
                    </a:cubicBezTo>
                    <a:cubicBezTo>
                      <a:pt x="1072" y="8297"/>
                      <a:pt x="2135" y="8599"/>
                      <a:pt x="3205" y="8599"/>
                    </a:cubicBezTo>
                    <a:cubicBezTo>
                      <a:pt x="4060" y="8599"/>
                      <a:pt x="4920" y="8407"/>
                      <a:pt x="5438" y="8214"/>
                    </a:cubicBezTo>
                    <a:cubicBezTo>
                      <a:pt x="6639" y="7747"/>
                      <a:pt x="10408" y="4678"/>
                      <a:pt x="10408" y="3177"/>
                    </a:cubicBezTo>
                    <a:cubicBezTo>
                      <a:pt x="10408" y="2644"/>
                      <a:pt x="10308" y="2177"/>
                      <a:pt x="10175" y="1776"/>
                    </a:cubicBezTo>
                    <a:cubicBezTo>
                      <a:pt x="9746" y="598"/>
                      <a:pt x="8844" y="0"/>
                      <a:pt x="8005"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4566775" y="3461975"/>
                <a:ext cx="1041750" cy="799050"/>
              </a:xfrm>
              <a:custGeom>
                <a:avLst/>
                <a:gdLst/>
                <a:ahLst/>
                <a:cxnLst/>
                <a:rect l="l" t="t" r="r" b="b"/>
                <a:pathLst>
                  <a:path w="41670" h="31962" extrusionOk="0">
                    <a:moveTo>
                      <a:pt x="19780" y="0"/>
                    </a:moveTo>
                    <a:cubicBezTo>
                      <a:pt x="19647" y="0"/>
                      <a:pt x="19514" y="2"/>
                      <a:pt x="19381" y="5"/>
                    </a:cubicBezTo>
                    <a:cubicBezTo>
                      <a:pt x="8773" y="238"/>
                      <a:pt x="6138" y="7777"/>
                      <a:pt x="2869" y="13615"/>
                    </a:cubicBezTo>
                    <a:cubicBezTo>
                      <a:pt x="1134" y="16750"/>
                      <a:pt x="0" y="20620"/>
                      <a:pt x="2068" y="24089"/>
                    </a:cubicBezTo>
                    <a:cubicBezTo>
                      <a:pt x="5431" y="29616"/>
                      <a:pt x="11969" y="31961"/>
                      <a:pt x="18512" y="31961"/>
                    </a:cubicBezTo>
                    <a:cubicBezTo>
                      <a:pt x="25078" y="31961"/>
                      <a:pt x="31650" y="29600"/>
                      <a:pt x="35025" y="25723"/>
                    </a:cubicBezTo>
                    <a:cubicBezTo>
                      <a:pt x="41670" y="18054"/>
                      <a:pt x="34359" y="0"/>
                      <a:pt x="19780"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4709375" y="3833525"/>
                <a:ext cx="377775" cy="234500"/>
              </a:xfrm>
              <a:custGeom>
                <a:avLst/>
                <a:gdLst/>
                <a:ahLst/>
                <a:cxnLst/>
                <a:rect l="l" t="t" r="r" b="b"/>
                <a:pathLst>
                  <a:path w="15111" h="9380" extrusionOk="0">
                    <a:moveTo>
                      <a:pt x="7160" y="1"/>
                    </a:moveTo>
                    <a:cubicBezTo>
                      <a:pt x="3363" y="1"/>
                      <a:pt x="291" y="1831"/>
                      <a:pt x="134" y="4257"/>
                    </a:cubicBezTo>
                    <a:cubicBezTo>
                      <a:pt x="0" y="6825"/>
                      <a:pt x="3202" y="9127"/>
                      <a:pt x="7305" y="9360"/>
                    </a:cubicBezTo>
                    <a:cubicBezTo>
                      <a:pt x="7534" y="9373"/>
                      <a:pt x="7761" y="9380"/>
                      <a:pt x="7985" y="9380"/>
                    </a:cubicBezTo>
                    <a:cubicBezTo>
                      <a:pt x="11781" y="9380"/>
                      <a:pt x="14852" y="7547"/>
                      <a:pt x="14978" y="5091"/>
                    </a:cubicBezTo>
                    <a:cubicBezTo>
                      <a:pt x="15111" y="2522"/>
                      <a:pt x="11909" y="254"/>
                      <a:pt x="7839" y="20"/>
                    </a:cubicBezTo>
                    <a:cubicBezTo>
                      <a:pt x="7610" y="7"/>
                      <a:pt x="7384" y="1"/>
                      <a:pt x="716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a:off x="4707700" y="3723950"/>
                <a:ext cx="55900" cy="55900"/>
              </a:xfrm>
              <a:custGeom>
                <a:avLst/>
                <a:gdLst/>
                <a:ahLst/>
                <a:cxnLst/>
                <a:rect l="l" t="t" r="r" b="b"/>
                <a:pathLst>
                  <a:path w="2236" h="2236" extrusionOk="0">
                    <a:moveTo>
                      <a:pt x="1135" y="0"/>
                    </a:moveTo>
                    <a:cubicBezTo>
                      <a:pt x="501" y="0"/>
                      <a:pt x="0" y="501"/>
                      <a:pt x="0" y="1101"/>
                    </a:cubicBezTo>
                    <a:cubicBezTo>
                      <a:pt x="0" y="1735"/>
                      <a:pt x="501" y="2235"/>
                      <a:pt x="1135" y="2235"/>
                    </a:cubicBezTo>
                    <a:cubicBezTo>
                      <a:pt x="1735" y="2235"/>
                      <a:pt x="2235" y="1735"/>
                      <a:pt x="2235" y="1101"/>
                    </a:cubicBezTo>
                    <a:cubicBezTo>
                      <a:pt x="2235" y="501"/>
                      <a:pt x="1735" y="0"/>
                      <a:pt x="113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a:off x="5115500" y="3769800"/>
                <a:ext cx="55900" cy="55900"/>
              </a:xfrm>
              <a:custGeom>
                <a:avLst/>
                <a:gdLst/>
                <a:ahLst/>
                <a:cxnLst/>
                <a:rect l="l" t="t" r="r" b="b"/>
                <a:pathLst>
                  <a:path w="2236" h="2236" extrusionOk="0">
                    <a:moveTo>
                      <a:pt x="1101" y="1"/>
                    </a:moveTo>
                    <a:cubicBezTo>
                      <a:pt x="500" y="1"/>
                      <a:pt x="0" y="501"/>
                      <a:pt x="0" y="1135"/>
                    </a:cubicBezTo>
                    <a:cubicBezTo>
                      <a:pt x="0" y="1735"/>
                      <a:pt x="500" y="2236"/>
                      <a:pt x="1101" y="2236"/>
                    </a:cubicBezTo>
                    <a:cubicBezTo>
                      <a:pt x="1735" y="2236"/>
                      <a:pt x="2235" y="1735"/>
                      <a:pt x="2235" y="1135"/>
                    </a:cubicBezTo>
                    <a:cubicBezTo>
                      <a:pt x="2235" y="501"/>
                      <a:pt x="1735" y="1"/>
                      <a:pt x="110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4784425" y="3921575"/>
                <a:ext cx="37550" cy="37550"/>
              </a:xfrm>
              <a:custGeom>
                <a:avLst/>
                <a:gdLst/>
                <a:ahLst/>
                <a:cxnLst/>
                <a:rect l="l" t="t" r="r" b="b"/>
                <a:pathLst>
                  <a:path w="1502" h="1502" extrusionOk="0">
                    <a:moveTo>
                      <a:pt x="768" y="1"/>
                    </a:moveTo>
                    <a:cubicBezTo>
                      <a:pt x="334" y="1"/>
                      <a:pt x="0" y="334"/>
                      <a:pt x="0" y="768"/>
                    </a:cubicBezTo>
                    <a:cubicBezTo>
                      <a:pt x="0" y="1168"/>
                      <a:pt x="334" y="1502"/>
                      <a:pt x="768" y="1502"/>
                    </a:cubicBezTo>
                    <a:cubicBezTo>
                      <a:pt x="1168" y="1502"/>
                      <a:pt x="1501" y="1168"/>
                      <a:pt x="1501" y="768"/>
                    </a:cubicBezTo>
                    <a:cubicBezTo>
                      <a:pt x="1501" y="334"/>
                      <a:pt x="1168" y="1"/>
                      <a:pt x="7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4944525" y="3930750"/>
                <a:ext cx="37550" cy="37550"/>
              </a:xfrm>
              <a:custGeom>
                <a:avLst/>
                <a:gdLst/>
                <a:ahLst/>
                <a:cxnLst/>
                <a:rect l="l" t="t" r="r" b="b"/>
                <a:pathLst>
                  <a:path w="1502" h="1502" extrusionOk="0">
                    <a:moveTo>
                      <a:pt x="735" y="1"/>
                    </a:moveTo>
                    <a:cubicBezTo>
                      <a:pt x="334" y="1"/>
                      <a:pt x="1" y="334"/>
                      <a:pt x="1" y="768"/>
                    </a:cubicBezTo>
                    <a:cubicBezTo>
                      <a:pt x="1" y="1168"/>
                      <a:pt x="334" y="1502"/>
                      <a:pt x="735" y="1502"/>
                    </a:cubicBezTo>
                    <a:cubicBezTo>
                      <a:pt x="1168" y="1502"/>
                      <a:pt x="1502" y="1168"/>
                      <a:pt x="1502" y="768"/>
                    </a:cubicBezTo>
                    <a:cubicBezTo>
                      <a:pt x="1502" y="334"/>
                      <a:pt x="1168" y="1"/>
                      <a:pt x="73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5444125" y="3533150"/>
                <a:ext cx="80750" cy="74000"/>
              </a:xfrm>
              <a:custGeom>
                <a:avLst/>
                <a:gdLst/>
                <a:ahLst/>
                <a:cxnLst/>
                <a:rect l="l" t="t" r="r" b="b"/>
                <a:pathLst>
                  <a:path w="3230" h="2960" extrusionOk="0">
                    <a:moveTo>
                      <a:pt x="586" y="0"/>
                    </a:moveTo>
                    <a:cubicBezTo>
                      <a:pt x="264" y="0"/>
                      <a:pt x="0" y="392"/>
                      <a:pt x="165" y="694"/>
                    </a:cubicBezTo>
                    <a:cubicBezTo>
                      <a:pt x="198" y="761"/>
                      <a:pt x="198" y="861"/>
                      <a:pt x="198" y="927"/>
                    </a:cubicBezTo>
                    <a:cubicBezTo>
                      <a:pt x="231" y="1027"/>
                      <a:pt x="298" y="1127"/>
                      <a:pt x="365" y="1228"/>
                    </a:cubicBezTo>
                    <a:cubicBezTo>
                      <a:pt x="465" y="1394"/>
                      <a:pt x="565" y="1561"/>
                      <a:pt x="698" y="1728"/>
                    </a:cubicBezTo>
                    <a:cubicBezTo>
                      <a:pt x="932" y="2061"/>
                      <a:pt x="1199" y="2395"/>
                      <a:pt x="1499" y="2695"/>
                    </a:cubicBezTo>
                    <a:cubicBezTo>
                      <a:pt x="1662" y="2882"/>
                      <a:pt x="1853" y="2960"/>
                      <a:pt x="2039" y="2960"/>
                    </a:cubicBezTo>
                    <a:cubicBezTo>
                      <a:pt x="2654" y="2960"/>
                      <a:pt x="3229" y="2116"/>
                      <a:pt x="2666" y="1528"/>
                    </a:cubicBezTo>
                    <a:cubicBezTo>
                      <a:pt x="2366" y="1228"/>
                      <a:pt x="2133" y="961"/>
                      <a:pt x="1832" y="694"/>
                    </a:cubicBezTo>
                    <a:cubicBezTo>
                      <a:pt x="1666" y="594"/>
                      <a:pt x="1532" y="460"/>
                      <a:pt x="1365" y="327"/>
                    </a:cubicBezTo>
                    <a:cubicBezTo>
                      <a:pt x="1265" y="260"/>
                      <a:pt x="1165" y="193"/>
                      <a:pt x="1065" y="160"/>
                    </a:cubicBezTo>
                    <a:cubicBezTo>
                      <a:pt x="965" y="127"/>
                      <a:pt x="898" y="127"/>
                      <a:pt x="798" y="60"/>
                    </a:cubicBezTo>
                    <a:cubicBezTo>
                      <a:pt x="727" y="19"/>
                      <a:pt x="655" y="0"/>
                      <a:pt x="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4652175" y="3588075"/>
                <a:ext cx="89750" cy="56600"/>
              </a:xfrm>
              <a:custGeom>
                <a:avLst/>
                <a:gdLst/>
                <a:ahLst/>
                <a:cxnLst/>
                <a:rect l="l" t="t" r="r" b="b"/>
                <a:pathLst>
                  <a:path w="3590" h="2264" extrusionOk="0">
                    <a:moveTo>
                      <a:pt x="2256" y="0"/>
                    </a:moveTo>
                    <a:cubicBezTo>
                      <a:pt x="1891" y="0"/>
                      <a:pt x="1511" y="110"/>
                      <a:pt x="1221" y="265"/>
                    </a:cubicBezTo>
                    <a:cubicBezTo>
                      <a:pt x="687" y="532"/>
                      <a:pt x="353" y="965"/>
                      <a:pt x="153" y="1532"/>
                    </a:cubicBezTo>
                    <a:cubicBezTo>
                      <a:pt x="0" y="1970"/>
                      <a:pt x="364" y="2264"/>
                      <a:pt x="745" y="2264"/>
                    </a:cubicBezTo>
                    <a:cubicBezTo>
                      <a:pt x="945" y="2264"/>
                      <a:pt x="1150" y="2183"/>
                      <a:pt x="1287" y="1999"/>
                    </a:cubicBezTo>
                    <a:cubicBezTo>
                      <a:pt x="1388" y="1799"/>
                      <a:pt x="1621" y="1666"/>
                      <a:pt x="1821" y="1566"/>
                    </a:cubicBezTo>
                    <a:cubicBezTo>
                      <a:pt x="1921" y="1532"/>
                      <a:pt x="2010" y="1521"/>
                      <a:pt x="2095" y="1521"/>
                    </a:cubicBezTo>
                    <a:cubicBezTo>
                      <a:pt x="2266" y="1521"/>
                      <a:pt x="2422" y="1566"/>
                      <a:pt x="2622" y="1566"/>
                    </a:cubicBezTo>
                    <a:cubicBezTo>
                      <a:pt x="3389" y="1566"/>
                      <a:pt x="3589" y="565"/>
                      <a:pt x="2989" y="198"/>
                    </a:cubicBezTo>
                    <a:cubicBezTo>
                      <a:pt x="2778" y="58"/>
                      <a:pt x="2521" y="0"/>
                      <a:pt x="22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a:off x="5299625" y="3648625"/>
                <a:ext cx="90800" cy="150725"/>
              </a:xfrm>
              <a:custGeom>
                <a:avLst/>
                <a:gdLst/>
                <a:ahLst/>
                <a:cxnLst/>
                <a:rect l="l" t="t" r="r" b="b"/>
                <a:pathLst>
                  <a:path w="3632" h="6029" extrusionOk="0">
                    <a:moveTo>
                      <a:pt x="769" y="0"/>
                    </a:moveTo>
                    <a:cubicBezTo>
                      <a:pt x="363" y="0"/>
                      <a:pt x="0" y="385"/>
                      <a:pt x="107" y="812"/>
                    </a:cubicBezTo>
                    <a:cubicBezTo>
                      <a:pt x="307" y="1612"/>
                      <a:pt x="941" y="2279"/>
                      <a:pt x="1308" y="3013"/>
                    </a:cubicBezTo>
                    <a:cubicBezTo>
                      <a:pt x="1708" y="3847"/>
                      <a:pt x="2042" y="4714"/>
                      <a:pt x="2309" y="5582"/>
                    </a:cubicBezTo>
                    <a:cubicBezTo>
                      <a:pt x="2414" y="5884"/>
                      <a:pt x="2705" y="6028"/>
                      <a:pt x="2981" y="6028"/>
                    </a:cubicBezTo>
                    <a:cubicBezTo>
                      <a:pt x="3316" y="6028"/>
                      <a:pt x="3631" y="5817"/>
                      <a:pt x="3576" y="5415"/>
                    </a:cubicBezTo>
                    <a:cubicBezTo>
                      <a:pt x="3476" y="4381"/>
                      <a:pt x="3243" y="3447"/>
                      <a:pt x="2809" y="2513"/>
                    </a:cubicBezTo>
                    <a:cubicBezTo>
                      <a:pt x="2409" y="1646"/>
                      <a:pt x="1908" y="545"/>
                      <a:pt x="1074" y="78"/>
                    </a:cubicBezTo>
                    <a:cubicBezTo>
                      <a:pt x="974" y="24"/>
                      <a:pt x="870"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a:off x="5196375" y="3767275"/>
                <a:ext cx="326925" cy="471600"/>
              </a:xfrm>
              <a:custGeom>
                <a:avLst/>
                <a:gdLst/>
                <a:ahLst/>
                <a:cxnLst/>
                <a:rect l="l" t="t" r="r" b="b"/>
                <a:pathLst>
                  <a:path w="13077" h="18864" extrusionOk="0">
                    <a:moveTo>
                      <a:pt x="10756" y="0"/>
                    </a:moveTo>
                    <a:cubicBezTo>
                      <a:pt x="10658" y="0"/>
                      <a:pt x="10550" y="101"/>
                      <a:pt x="10575" y="202"/>
                    </a:cubicBezTo>
                    <a:cubicBezTo>
                      <a:pt x="10808" y="1036"/>
                      <a:pt x="11342" y="1803"/>
                      <a:pt x="11676" y="2637"/>
                    </a:cubicBezTo>
                    <a:cubicBezTo>
                      <a:pt x="12043" y="3671"/>
                      <a:pt x="12310" y="4738"/>
                      <a:pt x="12376" y="5839"/>
                    </a:cubicBezTo>
                    <a:cubicBezTo>
                      <a:pt x="12576" y="8174"/>
                      <a:pt x="12109" y="10543"/>
                      <a:pt x="10975" y="12544"/>
                    </a:cubicBezTo>
                    <a:cubicBezTo>
                      <a:pt x="8774" y="16413"/>
                      <a:pt x="4537" y="18515"/>
                      <a:pt x="201" y="18582"/>
                    </a:cubicBezTo>
                    <a:cubicBezTo>
                      <a:pt x="34" y="18582"/>
                      <a:pt x="1" y="18815"/>
                      <a:pt x="168" y="18815"/>
                    </a:cubicBezTo>
                    <a:cubicBezTo>
                      <a:pt x="507" y="18848"/>
                      <a:pt x="847" y="18864"/>
                      <a:pt x="1186" y="18864"/>
                    </a:cubicBezTo>
                    <a:cubicBezTo>
                      <a:pt x="5342" y="18864"/>
                      <a:pt x="9376" y="16455"/>
                      <a:pt x="11442" y="12878"/>
                    </a:cubicBezTo>
                    <a:cubicBezTo>
                      <a:pt x="12543" y="10943"/>
                      <a:pt x="13077" y="8708"/>
                      <a:pt x="13010" y="6506"/>
                    </a:cubicBezTo>
                    <a:cubicBezTo>
                      <a:pt x="12977" y="4505"/>
                      <a:pt x="12476" y="1369"/>
                      <a:pt x="10842" y="35"/>
                    </a:cubicBezTo>
                    <a:cubicBezTo>
                      <a:pt x="10817" y="11"/>
                      <a:pt x="10787" y="0"/>
                      <a:pt x="10756"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5736775" y="3706825"/>
                <a:ext cx="187475" cy="186850"/>
              </a:xfrm>
              <a:custGeom>
                <a:avLst/>
                <a:gdLst/>
                <a:ahLst/>
                <a:cxnLst/>
                <a:rect l="l" t="t" r="r" b="b"/>
                <a:pathLst>
                  <a:path w="7499" h="7474" extrusionOk="0">
                    <a:moveTo>
                      <a:pt x="1359" y="1"/>
                    </a:moveTo>
                    <a:cubicBezTo>
                      <a:pt x="1127" y="1"/>
                      <a:pt x="896" y="28"/>
                      <a:pt x="667" y="85"/>
                    </a:cubicBezTo>
                    <a:cubicBezTo>
                      <a:pt x="234" y="218"/>
                      <a:pt x="0" y="885"/>
                      <a:pt x="400" y="1186"/>
                    </a:cubicBezTo>
                    <a:cubicBezTo>
                      <a:pt x="1468" y="2086"/>
                      <a:pt x="2769" y="2420"/>
                      <a:pt x="3636" y="3587"/>
                    </a:cubicBezTo>
                    <a:cubicBezTo>
                      <a:pt x="4470" y="4688"/>
                      <a:pt x="4637" y="5989"/>
                      <a:pt x="5204" y="7223"/>
                    </a:cubicBezTo>
                    <a:cubicBezTo>
                      <a:pt x="5267" y="7398"/>
                      <a:pt x="5436" y="7474"/>
                      <a:pt x="5614" y="7474"/>
                    </a:cubicBezTo>
                    <a:cubicBezTo>
                      <a:pt x="5810" y="7474"/>
                      <a:pt x="6017" y="7381"/>
                      <a:pt x="6105" y="7223"/>
                    </a:cubicBezTo>
                    <a:cubicBezTo>
                      <a:pt x="7499" y="4590"/>
                      <a:pt x="4376"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2" name="Google Shape;1062;p33"/>
          <p:cNvSpPr/>
          <p:nvPr/>
        </p:nvSpPr>
        <p:spPr>
          <a:xfrm>
            <a:off x="-177602" y="1515333"/>
            <a:ext cx="552900" cy="189325"/>
          </a:xfrm>
          <a:custGeom>
            <a:avLst/>
            <a:gdLst/>
            <a:ahLst/>
            <a:cxnLst/>
            <a:rect l="l" t="t" r="r" b="b"/>
            <a:pathLst>
              <a:path w="22116" h="7573" extrusionOk="0">
                <a:moveTo>
                  <a:pt x="13076" y="0"/>
                </a:moveTo>
                <a:cubicBezTo>
                  <a:pt x="11341" y="0"/>
                  <a:pt x="9907" y="1201"/>
                  <a:pt x="9507" y="2802"/>
                </a:cubicBezTo>
                <a:cubicBezTo>
                  <a:pt x="9006" y="2169"/>
                  <a:pt x="8206" y="1768"/>
                  <a:pt x="7339" y="1768"/>
                </a:cubicBezTo>
                <a:cubicBezTo>
                  <a:pt x="6038" y="1768"/>
                  <a:pt x="4937" y="2702"/>
                  <a:pt x="4637" y="3937"/>
                </a:cubicBezTo>
                <a:lnTo>
                  <a:pt x="4503" y="3937"/>
                </a:lnTo>
                <a:cubicBezTo>
                  <a:pt x="3569" y="3937"/>
                  <a:pt x="2802" y="4704"/>
                  <a:pt x="2802" y="5638"/>
                </a:cubicBezTo>
                <a:cubicBezTo>
                  <a:pt x="2802" y="5738"/>
                  <a:pt x="2835" y="5805"/>
                  <a:pt x="2835" y="5905"/>
                </a:cubicBezTo>
                <a:cubicBezTo>
                  <a:pt x="1067" y="6071"/>
                  <a:pt x="0" y="6305"/>
                  <a:pt x="0" y="6572"/>
                </a:cubicBezTo>
                <a:cubicBezTo>
                  <a:pt x="0" y="7106"/>
                  <a:pt x="4937" y="7573"/>
                  <a:pt x="11075" y="7573"/>
                </a:cubicBezTo>
                <a:cubicBezTo>
                  <a:pt x="17179" y="7573"/>
                  <a:pt x="22116" y="7106"/>
                  <a:pt x="22116" y="6572"/>
                </a:cubicBezTo>
                <a:cubicBezTo>
                  <a:pt x="22116" y="6338"/>
                  <a:pt x="21182" y="6105"/>
                  <a:pt x="19647" y="5938"/>
                </a:cubicBezTo>
                <a:cubicBezTo>
                  <a:pt x="19914" y="5538"/>
                  <a:pt x="20048" y="5071"/>
                  <a:pt x="20048" y="4537"/>
                </a:cubicBezTo>
                <a:cubicBezTo>
                  <a:pt x="20048" y="3203"/>
                  <a:pt x="18947" y="2069"/>
                  <a:pt x="17579" y="2069"/>
                </a:cubicBezTo>
                <a:cubicBezTo>
                  <a:pt x="17179" y="2069"/>
                  <a:pt x="16812" y="2169"/>
                  <a:pt x="16478" y="2335"/>
                </a:cubicBezTo>
                <a:cubicBezTo>
                  <a:pt x="15945" y="968"/>
                  <a:pt x="14610" y="0"/>
                  <a:pt x="1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3" name="Google Shape;1063;p33"/>
          <p:cNvGrpSpPr/>
          <p:nvPr/>
        </p:nvGrpSpPr>
        <p:grpSpPr>
          <a:xfrm>
            <a:off x="8358835" y="3236519"/>
            <a:ext cx="1010096" cy="1194082"/>
            <a:chOff x="-756200" y="9531100"/>
            <a:chExt cx="1645375" cy="1945075"/>
          </a:xfrm>
        </p:grpSpPr>
        <p:sp>
          <p:nvSpPr>
            <p:cNvPr id="1064" name="Google Shape;1064;p33"/>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3"/>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3"/>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3"/>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3"/>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33"/>
          <p:cNvGrpSpPr/>
          <p:nvPr/>
        </p:nvGrpSpPr>
        <p:grpSpPr>
          <a:xfrm>
            <a:off x="3553563" y="4350216"/>
            <a:ext cx="414709" cy="214113"/>
            <a:chOff x="3553563" y="4350216"/>
            <a:chExt cx="414709" cy="214113"/>
          </a:xfrm>
        </p:grpSpPr>
        <p:sp>
          <p:nvSpPr>
            <p:cNvPr id="1083" name="Google Shape;1083;p3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3"/>
          <p:cNvGrpSpPr/>
          <p:nvPr/>
        </p:nvGrpSpPr>
        <p:grpSpPr>
          <a:xfrm rot="899960">
            <a:off x="4172569" y="4331107"/>
            <a:ext cx="414696" cy="214106"/>
            <a:chOff x="3553563" y="4350216"/>
            <a:chExt cx="414709" cy="214113"/>
          </a:xfrm>
        </p:grpSpPr>
        <p:sp>
          <p:nvSpPr>
            <p:cNvPr id="1098" name="Google Shape;1098;p3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33"/>
          <p:cNvGrpSpPr/>
          <p:nvPr/>
        </p:nvGrpSpPr>
        <p:grpSpPr>
          <a:xfrm>
            <a:off x="-193346" y="4147036"/>
            <a:ext cx="855166" cy="775578"/>
            <a:chOff x="-478653" y="3421747"/>
            <a:chExt cx="855166" cy="775578"/>
          </a:xfrm>
        </p:grpSpPr>
        <p:grpSp>
          <p:nvGrpSpPr>
            <p:cNvPr id="1113" name="Google Shape;1113;p33"/>
            <p:cNvGrpSpPr/>
            <p:nvPr/>
          </p:nvGrpSpPr>
          <p:grpSpPr>
            <a:xfrm>
              <a:off x="-478653" y="3421747"/>
              <a:ext cx="855166" cy="775578"/>
              <a:chOff x="-6523650" y="8095825"/>
              <a:chExt cx="3606775" cy="3271100"/>
            </a:xfrm>
          </p:grpSpPr>
          <p:sp>
            <p:nvSpPr>
              <p:cNvPr id="1114" name="Google Shape;1114;p33"/>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3"/>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3"/>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3"/>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3"/>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3"/>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3"/>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3"/>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3"/>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33"/>
            <p:cNvGrpSpPr/>
            <p:nvPr/>
          </p:nvGrpSpPr>
          <p:grpSpPr>
            <a:xfrm>
              <a:off x="-142309" y="3731855"/>
              <a:ext cx="276154" cy="142556"/>
              <a:chOff x="3553563" y="4350216"/>
              <a:chExt cx="414709" cy="214113"/>
            </a:xfrm>
          </p:grpSpPr>
          <p:sp>
            <p:nvSpPr>
              <p:cNvPr id="1124" name="Google Shape;1124;p33"/>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3"/>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3"/>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3"/>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3"/>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1" name="Google Shape;1061;p33"/>
          <p:cNvSpPr/>
          <p:nvPr/>
        </p:nvSpPr>
        <p:spPr>
          <a:xfrm>
            <a:off x="-331150" y="-59634"/>
            <a:ext cx="1461900" cy="499525"/>
          </a:xfrm>
          <a:custGeom>
            <a:avLst/>
            <a:gdLst/>
            <a:ahLst/>
            <a:cxnLst/>
            <a:rect l="l" t="t" r="r" b="b"/>
            <a:pathLst>
              <a:path w="58476" h="19981" extrusionOk="0">
                <a:moveTo>
                  <a:pt x="34559" y="0"/>
                </a:moveTo>
                <a:cubicBezTo>
                  <a:pt x="29989" y="0"/>
                  <a:pt x="26186" y="3169"/>
                  <a:pt x="25152" y="7405"/>
                </a:cubicBezTo>
                <a:cubicBezTo>
                  <a:pt x="23785" y="5737"/>
                  <a:pt x="21750" y="4703"/>
                  <a:pt x="19448" y="4703"/>
                </a:cubicBezTo>
                <a:cubicBezTo>
                  <a:pt x="15946" y="4703"/>
                  <a:pt x="13044" y="7138"/>
                  <a:pt x="12310" y="10407"/>
                </a:cubicBezTo>
                <a:lnTo>
                  <a:pt x="11943" y="10407"/>
                </a:lnTo>
                <a:cubicBezTo>
                  <a:pt x="9474" y="10407"/>
                  <a:pt x="7473" y="12409"/>
                  <a:pt x="7473" y="14877"/>
                </a:cubicBezTo>
                <a:cubicBezTo>
                  <a:pt x="7473" y="15111"/>
                  <a:pt x="7473" y="15344"/>
                  <a:pt x="7540" y="15578"/>
                </a:cubicBezTo>
                <a:cubicBezTo>
                  <a:pt x="2836" y="16045"/>
                  <a:pt x="1" y="16679"/>
                  <a:pt x="1" y="17346"/>
                </a:cubicBezTo>
                <a:cubicBezTo>
                  <a:pt x="1" y="18814"/>
                  <a:pt x="13110" y="19981"/>
                  <a:pt x="29255" y="19981"/>
                </a:cubicBezTo>
                <a:cubicBezTo>
                  <a:pt x="45400" y="19981"/>
                  <a:pt x="58476" y="18814"/>
                  <a:pt x="58476" y="17346"/>
                </a:cubicBezTo>
                <a:cubicBezTo>
                  <a:pt x="58476" y="16712"/>
                  <a:pt x="56041" y="16145"/>
                  <a:pt x="51905" y="15678"/>
                </a:cubicBezTo>
                <a:cubicBezTo>
                  <a:pt x="52639" y="14644"/>
                  <a:pt x="53039" y="13376"/>
                  <a:pt x="53039" y="12042"/>
                </a:cubicBezTo>
                <a:cubicBezTo>
                  <a:pt x="53039" y="8439"/>
                  <a:pt x="50103" y="5504"/>
                  <a:pt x="46501" y="5504"/>
                </a:cubicBezTo>
                <a:cubicBezTo>
                  <a:pt x="45467" y="5504"/>
                  <a:pt x="44466" y="5771"/>
                  <a:pt x="43565" y="6204"/>
                </a:cubicBezTo>
                <a:cubicBezTo>
                  <a:pt x="42164" y="2569"/>
                  <a:pt x="38662" y="0"/>
                  <a:pt x="34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95"/>
                                        </p:tgtEl>
                                        <p:attrNameLst>
                                          <p:attrName>style.visibility</p:attrName>
                                        </p:attrNameLst>
                                      </p:cBhvr>
                                      <p:to>
                                        <p:strVal val="visible"/>
                                      </p:to>
                                    </p:set>
                                    <p:anim calcmode="lin" valueType="num">
                                      <p:cBhvr>
                                        <p:cTn id="7" dur="500" fill="hold"/>
                                        <p:tgtEl>
                                          <p:spTgt spid="995"/>
                                        </p:tgtEl>
                                        <p:attrNameLst>
                                          <p:attrName>ppt_w</p:attrName>
                                        </p:attrNameLst>
                                      </p:cBhvr>
                                      <p:tavLst>
                                        <p:tav tm="0">
                                          <p:val>
                                            <p:fltVal val="0"/>
                                          </p:val>
                                        </p:tav>
                                        <p:tav tm="100000">
                                          <p:val>
                                            <p:strVal val="#ppt_w"/>
                                          </p:val>
                                        </p:tav>
                                      </p:tavLst>
                                    </p:anim>
                                    <p:anim calcmode="lin" valueType="num">
                                      <p:cBhvr>
                                        <p:cTn id="8" dur="500" fill="hold"/>
                                        <p:tgtEl>
                                          <p:spTgt spid="995"/>
                                        </p:tgtEl>
                                        <p:attrNameLst>
                                          <p:attrName>ppt_h</p:attrName>
                                        </p:attrNameLst>
                                      </p:cBhvr>
                                      <p:tavLst>
                                        <p:tav tm="0">
                                          <p:val>
                                            <p:fltVal val="0"/>
                                          </p:val>
                                        </p:tav>
                                        <p:tav tm="100000">
                                          <p:val>
                                            <p:strVal val="#ppt_h"/>
                                          </p:val>
                                        </p:tav>
                                      </p:tavLst>
                                    </p:anim>
                                    <p:animEffect transition="in" filter="fade">
                                      <p:cBhvr>
                                        <p:cTn id="9" dur="500"/>
                                        <p:tgtEl>
                                          <p:spTgt spid="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2933991849"/>
              </p:ext>
            </p:extLst>
          </p:nvPr>
        </p:nvGraphicFramePr>
        <p:xfrm>
          <a:off x="166318" y="64724"/>
          <a:ext cx="8839224" cy="4972749"/>
        </p:xfrm>
        <a:graphic>
          <a:graphicData uri="http://schemas.openxmlformats.org/drawingml/2006/table">
            <a:tbl>
              <a:tblPr firstRow="1" firstCol="1" bandRow="1"/>
              <a:tblGrid>
                <a:gridCol w="967538">
                  <a:extLst>
                    <a:ext uri="{9D8B030D-6E8A-4147-A177-3AD203B41FA5}">
                      <a16:colId xmlns:a16="http://schemas.microsoft.com/office/drawing/2014/main" val="779740057"/>
                    </a:ext>
                  </a:extLst>
                </a:gridCol>
                <a:gridCol w="1353312">
                  <a:extLst>
                    <a:ext uri="{9D8B030D-6E8A-4147-A177-3AD203B41FA5}">
                      <a16:colId xmlns:a16="http://schemas.microsoft.com/office/drawing/2014/main" val="3214866514"/>
                    </a:ext>
                  </a:extLst>
                </a:gridCol>
                <a:gridCol w="1280160">
                  <a:extLst>
                    <a:ext uri="{9D8B030D-6E8A-4147-A177-3AD203B41FA5}">
                      <a16:colId xmlns:a16="http://schemas.microsoft.com/office/drawing/2014/main" val="3307789130"/>
                    </a:ext>
                  </a:extLst>
                </a:gridCol>
                <a:gridCol w="5238214">
                  <a:extLst>
                    <a:ext uri="{9D8B030D-6E8A-4147-A177-3AD203B41FA5}">
                      <a16:colId xmlns:a16="http://schemas.microsoft.com/office/drawing/2014/main" val="4172059825"/>
                    </a:ext>
                  </a:extLst>
                </a:gridCol>
              </a:tblGrid>
              <a:tr h="4668696">
                <a:tc>
                  <a:txBody>
                    <a:bodyPr/>
                    <a:lstStyle/>
                    <a:p>
                      <a:pPr algn="just">
                        <a:lnSpc>
                          <a:spcPct val="150000"/>
                        </a:lnSpc>
                        <a:spcAft>
                          <a:spcPts val="0"/>
                        </a:spcAft>
                      </a:pPr>
                      <a:r>
                        <a:rPr lang="fr-FR" sz="1800" dirty="0">
                          <a:solidFill>
                            <a:srgbClr val="000000"/>
                          </a:solidFill>
                          <a:effectLst/>
                          <a:latin typeface="+mn-lt"/>
                          <a:ea typeface="Times New Roman" panose="02020603050405020304" pitchFamily="18" charset="0"/>
                        </a:rPr>
                        <a:t> </a:t>
                      </a:r>
                      <a:endParaRPr lang="en-US" sz="18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endParaRPr lang="en-US" sz="18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endParaRPr lang="en-US" sz="18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1800" i="1" dirty="0">
                          <a:effectLst/>
                          <a:latin typeface="+mn-lt"/>
                          <a:ea typeface="Calibri" panose="020F0502020204030204" pitchFamily="34" charset="0"/>
                        </a:rPr>
                        <a:t>- </a:t>
                      </a:r>
                      <a:r>
                        <a:rPr lang="vi-VN" sz="2000" i="1" dirty="0">
                          <a:effectLst/>
                          <a:latin typeface="+mn-lt"/>
                          <a:ea typeface="Calibri" panose="020F0502020204030204" pitchFamily="34" charset="0"/>
                        </a:rPr>
                        <a:t>Khi có dịch:</a:t>
                      </a: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Tiêu hủy gia cầm bị bệnh và nghi nhiễm bệnh theo đúng quy định.</a:t>
                      </a: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Tiêm vaccine và cách li số gia cầm còn lại.</a:t>
                      </a: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Tẩy uế và tiêu độc chuồng trại.</a:t>
                      </a: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Không mang gia cầm bệnh và sản phẩm của chúng ra khỏi vùng dịch.</a:t>
                      </a:r>
                    </a:p>
                    <a:p>
                      <a:pPr marL="342900" indent="-34290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Trị bệnh:</a:t>
                      </a: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Kịp thời báo cho thú y địa phương.</a:t>
                      </a: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Dùng thuốc trợ sức</a:t>
                      </a:r>
                      <a:r>
                        <a:rPr lang="en-US" sz="2000" dirty="0">
                          <a:effectLst/>
                          <a:latin typeface="+mn-lt"/>
                          <a:ea typeface="Calibri" panose="020F0502020204030204" pitchFamily="34" charset="0"/>
                        </a:rPr>
                        <a:t>, tăng</a:t>
                      </a:r>
                      <a:r>
                        <a:rPr lang="en-US" sz="2000" baseline="0" dirty="0">
                          <a:effectLst/>
                          <a:latin typeface="+mn-lt"/>
                          <a:ea typeface="Calibri" panose="020F0502020204030204" pitchFamily="34" charset="0"/>
                        </a:rPr>
                        <a:t> lực </a:t>
                      </a:r>
                      <a:r>
                        <a:rPr lang="vi-VN" sz="2000" dirty="0">
                          <a:effectLst/>
                          <a:latin typeface="+mn-lt"/>
                          <a:ea typeface="Calibri" panose="020F0502020204030204" pitchFamily="34" charset="0"/>
                        </a:rPr>
                        <a:t>để tăng khả năng đề kháng khi gia cầm bị bệnh.</a:t>
                      </a: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575485848"/>
                  </a:ext>
                </a:extLst>
              </a:tr>
            </a:tbl>
          </a:graphicData>
        </a:graphic>
      </p:graphicFrame>
    </p:spTree>
    <p:extLst>
      <p:ext uri="{BB962C8B-B14F-4D97-AF65-F5344CB8AC3E}">
        <p14:creationId xmlns:p14="http://schemas.microsoft.com/office/powerpoint/2010/main" val="3630232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846296947"/>
              </p:ext>
            </p:extLst>
          </p:nvPr>
        </p:nvGraphicFramePr>
        <p:xfrm>
          <a:off x="166318" y="64724"/>
          <a:ext cx="8839224" cy="4515549"/>
        </p:xfrm>
        <a:graphic>
          <a:graphicData uri="http://schemas.openxmlformats.org/drawingml/2006/table">
            <a:tbl>
              <a:tblPr firstRow="1" firstCol="1" bandRow="1"/>
              <a:tblGrid>
                <a:gridCol w="1261075">
                  <a:extLst>
                    <a:ext uri="{9D8B030D-6E8A-4147-A177-3AD203B41FA5}">
                      <a16:colId xmlns:a16="http://schemas.microsoft.com/office/drawing/2014/main" val="779740057"/>
                    </a:ext>
                  </a:extLst>
                </a:gridCol>
                <a:gridCol w="1809583">
                  <a:extLst>
                    <a:ext uri="{9D8B030D-6E8A-4147-A177-3AD203B41FA5}">
                      <a16:colId xmlns:a16="http://schemas.microsoft.com/office/drawing/2014/main" val="3214866514"/>
                    </a:ext>
                  </a:extLst>
                </a:gridCol>
                <a:gridCol w="1792224">
                  <a:extLst>
                    <a:ext uri="{9D8B030D-6E8A-4147-A177-3AD203B41FA5}">
                      <a16:colId xmlns:a16="http://schemas.microsoft.com/office/drawing/2014/main" val="3307789130"/>
                    </a:ext>
                  </a:extLst>
                </a:gridCol>
                <a:gridCol w="3976342">
                  <a:extLst>
                    <a:ext uri="{9D8B030D-6E8A-4147-A177-3AD203B41FA5}">
                      <a16:colId xmlns:a16="http://schemas.microsoft.com/office/drawing/2014/main" val="4172059825"/>
                    </a:ext>
                  </a:extLst>
                </a:gridCol>
              </a:tblGrid>
              <a:tr h="4485473">
                <a:tc>
                  <a:txBody>
                    <a:bodyPr/>
                    <a:lstStyle/>
                    <a:p>
                      <a:pPr algn="ctr">
                        <a:lnSpc>
                          <a:spcPct val="150000"/>
                        </a:lnSpc>
                        <a:spcAft>
                          <a:spcPts val="0"/>
                        </a:spcAft>
                      </a:pPr>
                      <a:r>
                        <a:rPr lang="fr-FR" sz="2000" dirty="0">
                          <a:solidFill>
                            <a:srgbClr val="000000"/>
                          </a:solidFill>
                          <a:effectLst/>
                          <a:latin typeface="+mn-lt"/>
                          <a:ea typeface="Times New Roman" panose="02020603050405020304" pitchFamily="18" charset="0"/>
                        </a:rPr>
                        <a:t> </a:t>
                      </a:r>
                      <a:r>
                        <a:rPr lang="fr-FR" sz="2000" b="1" dirty="0">
                          <a:solidFill>
                            <a:srgbClr val="000000"/>
                          </a:solidFill>
                          <a:effectLst/>
                          <a:latin typeface="+mn-lt"/>
                          <a:ea typeface="Times New Roman" panose="02020603050405020304" pitchFamily="18" charset="0"/>
                        </a:rPr>
                        <a:t>Bệnh cúm gia cầm</a:t>
                      </a:r>
                      <a:endParaRPr lang="en-US" sz="2000" b="1"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000" b="0" dirty="0">
                          <a:effectLst/>
                          <a:latin typeface="+mn-lt"/>
                          <a:ea typeface="Calibri" panose="020F0502020204030204" pitchFamily="34" charset="0"/>
                        </a:rPr>
                        <a:t>Sốt cao, có những biểu hiện bệnh lí ở hệ thống tiêu hóa, hô hấp, thần kinh và sinh sản.</a:t>
                      </a: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en-US" sz="2000" dirty="0">
                          <a:effectLst/>
                          <a:latin typeface="+mn-lt"/>
                          <a:ea typeface="Calibri" panose="020F0502020204030204" pitchFamily="34" charset="0"/>
                        </a:rPr>
                        <a:t>Do virus cúm type A có vật chất di truyền là RNA, chủ yếu thuộc subtype H5N1 gây ra.</a:t>
                      </a: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285750" indent="-28575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Phòng bệnh:</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Chuồng trại phải khô ráo, sạch sẽ, không để con vật quá nóng hoặc quá lạnh.</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Thực hiện chặt chẽ quy trình vệ sinh thú y trong chăn nuôi.</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Cung cấp thức ăn, nước uống đầy đủ, an toàn.</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Tiêm vaccine đúng quy định.</a:t>
                      </a:r>
                    </a:p>
                    <a:p>
                      <a:pPr algn="just">
                        <a:lnSpc>
                          <a:spcPct val="150000"/>
                        </a:lnSpc>
                        <a:spcAft>
                          <a:spcPts val="0"/>
                        </a:spcAft>
                      </a:pPr>
                      <a:endParaRPr lang="vi-VN" sz="20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575485848"/>
                  </a:ext>
                </a:extLst>
              </a:tr>
            </a:tbl>
          </a:graphicData>
        </a:graphic>
      </p:graphicFrame>
    </p:spTree>
    <p:extLst>
      <p:ext uri="{BB962C8B-B14F-4D97-AF65-F5344CB8AC3E}">
        <p14:creationId xmlns:p14="http://schemas.microsoft.com/office/powerpoint/2010/main" val="763691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971047404"/>
              </p:ext>
            </p:extLst>
          </p:nvPr>
        </p:nvGraphicFramePr>
        <p:xfrm>
          <a:off x="171079" y="185126"/>
          <a:ext cx="8839224" cy="4683237"/>
        </p:xfrm>
        <a:graphic>
          <a:graphicData uri="http://schemas.openxmlformats.org/drawingml/2006/table">
            <a:tbl>
              <a:tblPr firstRow="1" firstCol="1" bandRow="1"/>
              <a:tblGrid>
                <a:gridCol w="1261075">
                  <a:extLst>
                    <a:ext uri="{9D8B030D-6E8A-4147-A177-3AD203B41FA5}">
                      <a16:colId xmlns:a16="http://schemas.microsoft.com/office/drawing/2014/main" val="779740057"/>
                    </a:ext>
                  </a:extLst>
                </a:gridCol>
                <a:gridCol w="1393109">
                  <a:extLst>
                    <a:ext uri="{9D8B030D-6E8A-4147-A177-3AD203B41FA5}">
                      <a16:colId xmlns:a16="http://schemas.microsoft.com/office/drawing/2014/main" val="3214866514"/>
                    </a:ext>
                  </a:extLst>
                </a:gridCol>
                <a:gridCol w="1842498">
                  <a:extLst>
                    <a:ext uri="{9D8B030D-6E8A-4147-A177-3AD203B41FA5}">
                      <a16:colId xmlns:a16="http://schemas.microsoft.com/office/drawing/2014/main" val="3307789130"/>
                    </a:ext>
                  </a:extLst>
                </a:gridCol>
                <a:gridCol w="4342542">
                  <a:extLst>
                    <a:ext uri="{9D8B030D-6E8A-4147-A177-3AD203B41FA5}">
                      <a16:colId xmlns:a16="http://schemas.microsoft.com/office/drawing/2014/main" val="4172059825"/>
                    </a:ext>
                  </a:extLst>
                </a:gridCol>
              </a:tblGrid>
              <a:tr h="4683237">
                <a:tc>
                  <a:txBody>
                    <a:bodyPr/>
                    <a:lstStyle/>
                    <a:p>
                      <a:pPr algn="just">
                        <a:lnSpc>
                          <a:spcPct val="150000"/>
                        </a:lnSpc>
                        <a:spcAft>
                          <a:spcPts val="0"/>
                        </a:spcAft>
                      </a:pPr>
                      <a:r>
                        <a:rPr lang="fr-FR" sz="1800" dirty="0">
                          <a:solidFill>
                            <a:srgbClr val="000000"/>
                          </a:solidFill>
                          <a:effectLst/>
                          <a:latin typeface="+mn-lt"/>
                          <a:ea typeface="Times New Roman" panose="02020603050405020304" pitchFamily="18" charset="0"/>
                        </a:rPr>
                        <a:t> </a:t>
                      </a:r>
                      <a:endParaRPr lang="en-US" sz="18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endParaRPr lang="en-US" sz="18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endParaRPr lang="en-US" sz="18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285750" indent="-28575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Trị bệnh:</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Kịp thời báo cho thú y địa phương.</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Cần phát hiện và điều trị sớm bằng kháng sinh và thuốc trợ lực, kèm theo điều kiện chăm sóc nuôi dưỡng tốt.</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Điều trị dự phòng cho đàn.</a:t>
                      </a:r>
                    </a:p>
                    <a:p>
                      <a:pPr marL="285750" indent="-28575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Kháng sinh có thể dùng: Streptomycin, Tetracyclin, Neotesol theo hướng dẫn nhà sản xuất.</a:t>
                      </a: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575485848"/>
                  </a:ext>
                </a:extLst>
              </a:tr>
            </a:tbl>
          </a:graphicData>
        </a:graphic>
      </p:graphicFrame>
    </p:spTree>
    <p:extLst>
      <p:ext uri="{BB962C8B-B14F-4D97-AF65-F5344CB8AC3E}">
        <p14:creationId xmlns:p14="http://schemas.microsoft.com/office/powerpoint/2010/main" val="3859236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txBox="1">
            <a:spLocks noGrp="1"/>
          </p:cNvSpPr>
          <p:nvPr>
            <p:ph type="title"/>
          </p:nvPr>
        </p:nvSpPr>
        <p:spPr>
          <a:xfrm>
            <a:off x="9539" y="18472"/>
            <a:ext cx="9152062" cy="1115383"/>
          </a:xfrm>
          <a:prstGeom prst="rect">
            <a:avLst/>
          </a:prstGeom>
          <a:solidFill>
            <a:schemeClr val="accent6"/>
          </a:solidFill>
        </p:spPr>
        <p:txBody>
          <a:bodyPr spcFirstLastPara="1" wrap="square" lIns="91425" tIns="91425" rIns="91425" bIns="91425" anchor="t" anchorCtr="0">
            <a:noAutofit/>
          </a:bodyPr>
          <a:lstStyle/>
          <a:p>
            <a:pPr lvl="0" algn="just">
              <a:lnSpc>
                <a:spcPct val="150000"/>
              </a:lnSpc>
            </a:pPr>
            <a:r>
              <a:rPr lang="en-US" sz="2000" u="sng" dirty="0">
                <a:solidFill>
                  <a:srgbClr val="000000"/>
                </a:solidFill>
                <a:latin typeface="+mn-lt"/>
              </a:rPr>
              <a:t>Câu 3</a:t>
            </a:r>
            <a:r>
              <a:rPr lang="en-US" sz="2000" dirty="0">
                <a:solidFill>
                  <a:srgbClr val="000000"/>
                </a:solidFill>
                <a:latin typeface="+mn-lt"/>
              </a:rPr>
              <a:t>: </a:t>
            </a:r>
            <a:r>
              <a:rPr lang="vi-VN" sz="2000" dirty="0">
                <a:solidFill>
                  <a:srgbClr val="000000"/>
                </a:solidFill>
                <a:latin typeface="+mn-lt"/>
              </a:rPr>
              <a:t>Mô tả đặc điểm, nguyên nhân và biện pháp phòng, trị một số bệnh phổ biến ở lợn. Liên hệ với thực tiễn ở gia đình, địa phương em.</a:t>
            </a:r>
            <a:endParaRPr sz="2000" b="0" dirty="0">
              <a:solidFill>
                <a:srgbClr val="000000"/>
              </a:solidFill>
              <a:latin typeface="+mn-lt"/>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3811415090"/>
              </p:ext>
            </p:extLst>
          </p:nvPr>
        </p:nvGraphicFramePr>
        <p:xfrm>
          <a:off x="269726" y="1387373"/>
          <a:ext cx="8568902" cy="3682428"/>
        </p:xfrm>
        <a:graphic>
          <a:graphicData uri="http://schemas.openxmlformats.org/drawingml/2006/table">
            <a:tbl>
              <a:tblPr firstRow="1" firstCol="1" bandRow="1"/>
              <a:tblGrid>
                <a:gridCol w="1504210">
                  <a:extLst>
                    <a:ext uri="{9D8B030D-6E8A-4147-A177-3AD203B41FA5}">
                      <a16:colId xmlns:a16="http://schemas.microsoft.com/office/drawing/2014/main" val="2628052904"/>
                    </a:ext>
                  </a:extLst>
                </a:gridCol>
                <a:gridCol w="2212848">
                  <a:extLst>
                    <a:ext uri="{9D8B030D-6E8A-4147-A177-3AD203B41FA5}">
                      <a16:colId xmlns:a16="http://schemas.microsoft.com/office/drawing/2014/main" val="2396048387"/>
                    </a:ext>
                  </a:extLst>
                </a:gridCol>
                <a:gridCol w="1975104">
                  <a:extLst>
                    <a:ext uri="{9D8B030D-6E8A-4147-A177-3AD203B41FA5}">
                      <a16:colId xmlns:a16="http://schemas.microsoft.com/office/drawing/2014/main" val="3100948504"/>
                    </a:ext>
                  </a:extLst>
                </a:gridCol>
                <a:gridCol w="2876740">
                  <a:extLst>
                    <a:ext uri="{9D8B030D-6E8A-4147-A177-3AD203B41FA5}">
                      <a16:colId xmlns:a16="http://schemas.microsoft.com/office/drawing/2014/main" val="2773715274"/>
                    </a:ext>
                  </a:extLst>
                </a:gridCol>
              </a:tblGrid>
              <a:tr h="939228">
                <a:tc>
                  <a:txBody>
                    <a:bodyPr/>
                    <a:lstStyle/>
                    <a:p>
                      <a:pPr algn="just">
                        <a:lnSpc>
                          <a:spcPct val="150000"/>
                        </a:lnSpc>
                        <a:spcAft>
                          <a:spcPts val="0"/>
                        </a:spcAft>
                      </a:pPr>
                      <a:r>
                        <a:rPr lang="fr-FR" sz="2000">
                          <a:solidFill>
                            <a:srgbClr val="000000"/>
                          </a:solidFill>
                          <a:effectLst/>
                          <a:latin typeface="+mn-lt"/>
                          <a:ea typeface="Times New Roman" panose="02020603050405020304" pitchFamily="18" charset="0"/>
                        </a:rPr>
                        <a:t> </a:t>
                      </a:r>
                      <a:endParaRPr lang="en-US" sz="20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Đặc điểm</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Nguyên nhân</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Biện pháp phòng, trị bệnh</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450892"/>
                  </a:ext>
                </a:extLst>
              </a:tr>
              <a:tr h="2415160">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Bệnh dịch tả lợn </a:t>
                      </a:r>
                    </a:p>
                    <a:p>
                      <a:pPr algn="ctr">
                        <a:lnSpc>
                          <a:spcPct val="150000"/>
                        </a:lnSpc>
                        <a:spcAft>
                          <a:spcPts val="0"/>
                        </a:spcAft>
                      </a:pPr>
                      <a:r>
                        <a:rPr lang="fr-FR" sz="2000" b="1" dirty="0">
                          <a:solidFill>
                            <a:srgbClr val="000000"/>
                          </a:solidFill>
                          <a:effectLst/>
                          <a:latin typeface="+mn-lt"/>
                          <a:ea typeface="Times New Roman" panose="02020603050405020304" pitchFamily="18" charset="0"/>
                        </a:rPr>
                        <a:t>cổ điển</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fr-FR" sz="2000" dirty="0">
                          <a:solidFill>
                            <a:srgbClr val="000000"/>
                          </a:solidFill>
                          <a:effectLst/>
                          <a:latin typeface="+mn-lt"/>
                          <a:ea typeface="Times New Roman" panose="02020603050405020304" pitchFamily="18" charset="0"/>
                        </a:rPr>
                        <a:t>Virus có thể ra ngoài phân, nước tiểu, nước bọt.</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fr-FR" sz="2000" dirty="0">
                          <a:solidFill>
                            <a:srgbClr val="000000"/>
                          </a:solidFill>
                          <a:effectLst/>
                          <a:latin typeface="+mn-lt"/>
                          <a:ea typeface="Times New Roman" panose="02020603050405020304" pitchFamily="18" charset="0"/>
                        </a:rPr>
                        <a:t>Do virus dịch tả lợn có vật chất di truyền là RNA, thuộc họ Flaviviridae.</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50000"/>
                        </a:lnSpc>
                        <a:spcAft>
                          <a:spcPts val="0"/>
                        </a:spcAft>
                        <a:buFont typeface="Arial" panose="020B0604020202020204" pitchFamily="34" charset="0"/>
                        <a:buChar char="•"/>
                      </a:pPr>
                      <a:r>
                        <a:rPr lang="en-US" sz="2000" dirty="0">
                          <a:solidFill>
                            <a:srgbClr val="000000"/>
                          </a:solidFill>
                          <a:effectLst/>
                          <a:latin typeface="+mn-lt"/>
                          <a:ea typeface="Times New Roman" panose="02020603050405020304" pitchFamily="18" charset="0"/>
                        </a:rPr>
                        <a:t>Giữ chuồng trại luôn khô thoáng, lưu thông khí, vệ sinh sát trùng định kì.</a:t>
                      </a:r>
                      <a:endParaRPr lang="en-US" sz="2000" dirty="0">
                        <a:effectLst/>
                        <a:latin typeface="+mn-lt"/>
                        <a:ea typeface="Calibri" panose="020F0502020204030204" pitchFamily="34" charset="0"/>
                      </a:endParaRPr>
                    </a:p>
                    <a:p>
                      <a:pPr marL="342900" indent="-342900" algn="just">
                        <a:lnSpc>
                          <a:spcPct val="150000"/>
                        </a:lnSpc>
                        <a:spcAft>
                          <a:spcPts val="0"/>
                        </a:spcAft>
                        <a:buFont typeface="Arial" panose="020B0604020202020204" pitchFamily="34" charset="0"/>
                        <a:buChar char="•"/>
                      </a:pPr>
                      <a:r>
                        <a:rPr lang="en-US" sz="2000" dirty="0">
                          <a:solidFill>
                            <a:srgbClr val="000000"/>
                          </a:solidFill>
                          <a:effectLst/>
                          <a:latin typeface="+mn-lt"/>
                          <a:ea typeface="Times New Roman" panose="02020603050405020304" pitchFamily="18" charset="0"/>
                        </a:rPr>
                        <a:t>Tiêm vaccine đầy đủ theo yêu cầu.</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82666408"/>
                  </a:ext>
                </a:extLst>
              </a:tr>
            </a:tbl>
          </a:graphicData>
        </a:graphic>
      </p:graphicFrame>
    </p:spTree>
    <p:extLst>
      <p:ext uri="{BB962C8B-B14F-4D97-AF65-F5344CB8AC3E}">
        <p14:creationId xmlns:p14="http://schemas.microsoft.com/office/powerpoint/2010/main" val="396989961"/>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54891" y="4180710"/>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925700425"/>
              </p:ext>
            </p:extLst>
          </p:nvPr>
        </p:nvGraphicFramePr>
        <p:xfrm>
          <a:off x="144938" y="144612"/>
          <a:ext cx="8867902" cy="4058349"/>
        </p:xfrm>
        <a:graphic>
          <a:graphicData uri="http://schemas.openxmlformats.org/drawingml/2006/table">
            <a:tbl>
              <a:tblPr firstRow="1" firstCol="1" bandRow="1"/>
              <a:tblGrid>
                <a:gridCol w="1228603">
                  <a:extLst>
                    <a:ext uri="{9D8B030D-6E8A-4147-A177-3AD203B41FA5}">
                      <a16:colId xmlns:a16="http://schemas.microsoft.com/office/drawing/2014/main" val="2628052904"/>
                    </a:ext>
                  </a:extLst>
                </a:gridCol>
                <a:gridCol w="3009255">
                  <a:extLst>
                    <a:ext uri="{9D8B030D-6E8A-4147-A177-3AD203B41FA5}">
                      <a16:colId xmlns:a16="http://schemas.microsoft.com/office/drawing/2014/main" val="2396048387"/>
                    </a:ext>
                  </a:extLst>
                </a:gridCol>
                <a:gridCol w="1725396">
                  <a:extLst>
                    <a:ext uri="{9D8B030D-6E8A-4147-A177-3AD203B41FA5}">
                      <a16:colId xmlns:a16="http://schemas.microsoft.com/office/drawing/2014/main" val="3100948504"/>
                    </a:ext>
                  </a:extLst>
                </a:gridCol>
                <a:gridCol w="2904648">
                  <a:extLst>
                    <a:ext uri="{9D8B030D-6E8A-4147-A177-3AD203B41FA5}">
                      <a16:colId xmlns:a16="http://schemas.microsoft.com/office/drawing/2014/main" val="2773715274"/>
                    </a:ext>
                  </a:extLst>
                </a:gridCol>
              </a:tblGrid>
              <a:tr h="2415160">
                <a:tc>
                  <a:txBody>
                    <a:bodyPr/>
                    <a:lstStyle/>
                    <a:p>
                      <a:pPr algn="ctr">
                        <a:lnSpc>
                          <a:spcPct val="150000"/>
                        </a:lnSpc>
                        <a:spcAft>
                          <a:spcPts val="0"/>
                        </a:spcAft>
                      </a:pPr>
                      <a:r>
                        <a:rPr lang="en-US" sz="2000" b="1" dirty="0">
                          <a:effectLst/>
                          <a:latin typeface="+mn-lt"/>
                          <a:ea typeface="Calibri" panose="020F0502020204030204" pitchFamily="34" charset="0"/>
                        </a:rPr>
                        <a:t>Bệnh</a:t>
                      </a:r>
                      <a:r>
                        <a:rPr lang="en-US" sz="2000" b="1" baseline="0" dirty="0">
                          <a:effectLst/>
                          <a:latin typeface="+mn-lt"/>
                          <a:ea typeface="Calibri" panose="020F0502020204030204" pitchFamily="34" charset="0"/>
                        </a:rPr>
                        <a:t> tai xanh</a:t>
                      </a:r>
                      <a:endParaRPr lang="en-US" sz="2000" b="1"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vi-VN" sz="2000" dirty="0">
                          <a:effectLst/>
                          <a:latin typeface="+mn-lt"/>
                          <a:ea typeface="Calibri" panose="020F0502020204030204" pitchFamily="34" charset="0"/>
                        </a:rPr>
                        <a:t>Lợn ở tất cả các lứa tuổi đều cảm nhiễm</a:t>
                      </a:r>
                      <a:r>
                        <a:rPr lang="en-US" sz="2000" dirty="0">
                          <a:effectLst/>
                          <a:latin typeface="+mn-lt"/>
                          <a:ea typeface="Calibri" panose="020F0502020204030204" pitchFamily="34" charset="0"/>
                        </a:rPr>
                        <a:t>,</a:t>
                      </a:r>
                      <a:r>
                        <a:rPr lang="en-US" sz="2000" baseline="0" dirty="0">
                          <a:effectLst/>
                          <a:latin typeface="+mn-lt"/>
                          <a:ea typeface="Calibri" panose="020F0502020204030204" pitchFamily="34" charset="0"/>
                        </a:rPr>
                        <a:t> </a:t>
                      </a:r>
                      <a:r>
                        <a:rPr lang="vi-VN" sz="2000" dirty="0">
                          <a:effectLst/>
                          <a:latin typeface="+mn-lt"/>
                          <a:ea typeface="Calibri" panose="020F0502020204030204" pitchFamily="34" charset="0"/>
                        </a:rPr>
                        <a:t>lợn con và lợn nái mang thai thường mẫn cảm hơn. </a:t>
                      </a:r>
                      <a:endParaRPr lang="en-US" sz="2000" dirty="0">
                        <a:effectLst/>
                        <a:latin typeface="+mn-lt"/>
                        <a:ea typeface="Calibri" panose="020F0502020204030204" pitchFamily="34" charset="0"/>
                      </a:endParaRPr>
                    </a:p>
                    <a:p>
                      <a:pPr algn="just">
                        <a:lnSpc>
                          <a:spcPct val="150000"/>
                        </a:lnSpc>
                        <a:spcAft>
                          <a:spcPts val="0"/>
                        </a:spcAft>
                      </a:pPr>
                      <a:r>
                        <a:rPr lang="en-US" sz="2000" dirty="0">
                          <a:effectLst/>
                          <a:latin typeface="+mn-lt"/>
                          <a:ea typeface="Calibri" panose="020F0502020204030204" pitchFamily="34" charset="0"/>
                        </a:rPr>
                        <a:t>L</a:t>
                      </a:r>
                      <a:r>
                        <a:rPr lang="vi-VN" sz="2000" dirty="0">
                          <a:effectLst/>
                          <a:latin typeface="+mn-lt"/>
                          <a:ea typeface="Calibri" panose="020F0502020204030204" pitchFamily="34" charset="0"/>
                        </a:rPr>
                        <a:t>ây trực tiếp thông qua sự tiếp xúc giữa lợn ốm, lợn mang virus với lợn khỏe và lây gián tiếp</a:t>
                      </a:r>
                      <a:r>
                        <a:rPr lang="en-US" sz="2000" baseline="0" dirty="0">
                          <a:effectLst/>
                          <a:latin typeface="+mn-lt"/>
                          <a:ea typeface="Calibri" panose="020F0502020204030204" pitchFamily="34" charset="0"/>
                        </a:rPr>
                        <a:t> qua nhân tố trung gian.</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2000" dirty="0">
                          <a:effectLst/>
                          <a:latin typeface="+mn-lt"/>
                          <a:ea typeface="Calibri" panose="020F0502020204030204" pitchFamily="34" charset="0"/>
                        </a:rPr>
                        <a:t>Do Arterivirus thuộc họ Arteriviridae có vật chất di truyền là RNA gây 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Phòng bệnh:</a:t>
                      </a:r>
                    </a:p>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Giữ chuồng trại luôn khô thoáng, lưu thông khí, vệ sinh sát trùng định kì, thực hiện tốt biện pháp chăn nuôi “cùng vào – cùng ra”.</a:t>
                      </a:r>
                    </a:p>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Tiêm vaccine đầy đủ</a:t>
                      </a:r>
                      <a:r>
                        <a:rPr lang="en-US" sz="2000" dirty="0">
                          <a:effectLst/>
                          <a:latin typeface="+mn-lt"/>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82666408"/>
                  </a:ext>
                </a:extLst>
              </a:tr>
            </a:tbl>
          </a:graphicData>
        </a:graphic>
      </p:graphicFrame>
    </p:spTree>
    <p:extLst>
      <p:ext uri="{BB962C8B-B14F-4D97-AF65-F5344CB8AC3E}">
        <p14:creationId xmlns:p14="http://schemas.microsoft.com/office/powerpoint/2010/main" val="1295622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54891" y="4638579"/>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486833658"/>
              </p:ext>
            </p:extLst>
          </p:nvPr>
        </p:nvGraphicFramePr>
        <p:xfrm>
          <a:off x="254329" y="124527"/>
          <a:ext cx="8691790" cy="4515549"/>
        </p:xfrm>
        <a:graphic>
          <a:graphicData uri="http://schemas.openxmlformats.org/drawingml/2006/table">
            <a:tbl>
              <a:tblPr firstRow="1" firstCol="1" bandRow="1"/>
              <a:tblGrid>
                <a:gridCol w="1204204">
                  <a:extLst>
                    <a:ext uri="{9D8B030D-6E8A-4147-A177-3AD203B41FA5}">
                      <a16:colId xmlns:a16="http://schemas.microsoft.com/office/drawing/2014/main" val="2628052904"/>
                    </a:ext>
                  </a:extLst>
                </a:gridCol>
                <a:gridCol w="1808503">
                  <a:extLst>
                    <a:ext uri="{9D8B030D-6E8A-4147-A177-3AD203B41FA5}">
                      <a16:colId xmlns:a16="http://schemas.microsoft.com/office/drawing/2014/main" val="2396048387"/>
                    </a:ext>
                  </a:extLst>
                </a:gridCol>
                <a:gridCol w="1613233">
                  <a:extLst>
                    <a:ext uri="{9D8B030D-6E8A-4147-A177-3AD203B41FA5}">
                      <a16:colId xmlns:a16="http://schemas.microsoft.com/office/drawing/2014/main" val="3100948504"/>
                    </a:ext>
                  </a:extLst>
                </a:gridCol>
                <a:gridCol w="4065850">
                  <a:extLst>
                    <a:ext uri="{9D8B030D-6E8A-4147-A177-3AD203B41FA5}">
                      <a16:colId xmlns:a16="http://schemas.microsoft.com/office/drawing/2014/main" val="2773715274"/>
                    </a:ext>
                  </a:extLst>
                </a:gridCol>
              </a:tblGrid>
              <a:tr h="2415160">
                <a:tc>
                  <a:txBody>
                    <a:bodyPr/>
                    <a:lstStyle/>
                    <a:p>
                      <a:pPr algn="ctr">
                        <a:lnSpc>
                          <a:spcPct val="150000"/>
                        </a:lnSpc>
                        <a:spcAft>
                          <a:spcPts val="0"/>
                        </a:spcAft>
                      </a:pPr>
                      <a:endParaRPr lang="en-US" sz="2000" b="1"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Trị bệnh:</a:t>
                      </a: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Kịp thời báo </a:t>
                      </a:r>
                      <a:r>
                        <a:rPr lang="en-US" sz="2000" b="0" dirty="0">
                          <a:effectLst/>
                          <a:latin typeface="+mn-lt"/>
                          <a:ea typeface="Calibri" panose="020F0502020204030204" pitchFamily="34" charset="0"/>
                        </a:rPr>
                        <a:t>lại</a:t>
                      </a:r>
                      <a:r>
                        <a:rPr lang="en-US" sz="2000" b="0" baseline="0" dirty="0">
                          <a:effectLst/>
                          <a:latin typeface="+mn-lt"/>
                          <a:ea typeface="Calibri" panose="020F0502020204030204" pitchFamily="34" charset="0"/>
                        </a:rPr>
                        <a:t> tình hình </a:t>
                      </a:r>
                      <a:r>
                        <a:rPr lang="vi-VN" sz="2000" b="0" dirty="0">
                          <a:effectLst/>
                          <a:latin typeface="+mn-lt"/>
                          <a:ea typeface="Calibri" panose="020F0502020204030204" pitchFamily="34" charset="0"/>
                        </a:rPr>
                        <a:t>cho thú y địa phương.</a:t>
                      </a: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Không được tắm cho lợn bị bệnh, sử dụng Sorbitol để giải độc gan, thận cho lợn.</a:t>
                      </a: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Có thể sử dụng thuốc kháng hạ sốt, thuốc kháng viêm và một số loại thuốc kháng sinh phổ kháng khuẩn rộng để điều trị.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82666408"/>
                  </a:ext>
                </a:extLst>
              </a:tr>
            </a:tbl>
          </a:graphicData>
        </a:graphic>
      </p:graphicFrame>
    </p:spTree>
    <p:extLst>
      <p:ext uri="{BB962C8B-B14F-4D97-AF65-F5344CB8AC3E}">
        <p14:creationId xmlns:p14="http://schemas.microsoft.com/office/powerpoint/2010/main" val="3347297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1666347587"/>
              </p:ext>
            </p:extLst>
          </p:nvPr>
        </p:nvGraphicFramePr>
        <p:xfrm>
          <a:off x="-3" y="4079"/>
          <a:ext cx="9089626" cy="5029200"/>
        </p:xfrm>
        <a:graphic>
          <a:graphicData uri="http://schemas.openxmlformats.org/drawingml/2006/table">
            <a:tbl>
              <a:tblPr firstRow="1" firstCol="1" bandRow="1"/>
              <a:tblGrid>
                <a:gridCol w="1259322">
                  <a:extLst>
                    <a:ext uri="{9D8B030D-6E8A-4147-A177-3AD203B41FA5}">
                      <a16:colId xmlns:a16="http://schemas.microsoft.com/office/drawing/2014/main" val="2628052904"/>
                    </a:ext>
                  </a:extLst>
                </a:gridCol>
                <a:gridCol w="2941015">
                  <a:extLst>
                    <a:ext uri="{9D8B030D-6E8A-4147-A177-3AD203B41FA5}">
                      <a16:colId xmlns:a16="http://schemas.microsoft.com/office/drawing/2014/main" val="2396048387"/>
                    </a:ext>
                  </a:extLst>
                </a:gridCol>
                <a:gridCol w="1912016">
                  <a:extLst>
                    <a:ext uri="{9D8B030D-6E8A-4147-A177-3AD203B41FA5}">
                      <a16:colId xmlns:a16="http://schemas.microsoft.com/office/drawing/2014/main" val="3100948504"/>
                    </a:ext>
                  </a:extLst>
                </a:gridCol>
                <a:gridCol w="2977273">
                  <a:extLst>
                    <a:ext uri="{9D8B030D-6E8A-4147-A177-3AD203B41FA5}">
                      <a16:colId xmlns:a16="http://schemas.microsoft.com/office/drawing/2014/main" val="2773715274"/>
                    </a:ext>
                  </a:extLst>
                </a:gridCol>
              </a:tblGrid>
              <a:tr h="4998888">
                <a:tc>
                  <a:txBody>
                    <a:bodyPr/>
                    <a:lstStyle/>
                    <a:p>
                      <a:pPr algn="ctr">
                        <a:lnSpc>
                          <a:spcPct val="150000"/>
                        </a:lnSpc>
                        <a:spcAft>
                          <a:spcPts val="0"/>
                        </a:spcAft>
                      </a:pPr>
                      <a:r>
                        <a:rPr lang="en-US" sz="2000" b="1" dirty="0">
                          <a:effectLst/>
                          <a:latin typeface="+mn-lt"/>
                          <a:ea typeface="Calibri" panose="020F0502020204030204" pitchFamily="34" charset="0"/>
                        </a:rPr>
                        <a:t>Bệnh</a:t>
                      </a:r>
                      <a:r>
                        <a:rPr lang="en-US" sz="2000" b="1" baseline="0" dirty="0">
                          <a:effectLst/>
                          <a:latin typeface="+mn-lt"/>
                          <a:ea typeface="Calibri" panose="020F0502020204030204" pitchFamily="34" charset="0"/>
                        </a:rPr>
                        <a:t> huyết trùng lợn</a:t>
                      </a:r>
                      <a:endParaRPr lang="en-US" sz="2000" b="1"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Vi khuẩn gây bệnh có sẵn trong niêm mạc mũi và hạch amidan của lợn. </a:t>
                      </a:r>
                      <a:endParaRPr lang="en-US" sz="2000" dirty="0">
                        <a:effectLst/>
                        <a:latin typeface="+mn-lt"/>
                        <a:ea typeface="Calibri" panose="020F0502020204030204" pitchFamily="34" charset="0"/>
                      </a:endParaRPr>
                    </a:p>
                    <a:p>
                      <a:pPr marL="342900" indent="-342900" algn="just">
                        <a:lnSpc>
                          <a:spcPct val="150000"/>
                        </a:lnSpc>
                        <a:spcAft>
                          <a:spcPts val="0"/>
                        </a:spcAft>
                        <a:buFont typeface="Arial" panose="020B0604020202020204" pitchFamily="34" charset="0"/>
                        <a:buChar char="•"/>
                      </a:pPr>
                      <a:r>
                        <a:rPr lang="vi-VN" sz="2000" dirty="0">
                          <a:effectLst/>
                          <a:latin typeface="+mn-lt"/>
                          <a:ea typeface="Calibri" panose="020F0502020204030204" pitchFamily="34" charset="0"/>
                        </a:rPr>
                        <a:t>Bệnh lây từ gia súc bệnh sang gia súc khỏe qua đường không khí, tiếp xúc trực tiếp và qua thức ăn, nước uống.</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US" sz="2000" dirty="0">
                          <a:effectLst/>
                          <a:latin typeface="+mn-lt"/>
                          <a:ea typeface="Calibri" panose="020F0502020204030204" pitchFamily="34" charset="0"/>
                        </a:rPr>
                        <a:t>Do vi khuẩn Gram âm tên là Pasteurella multocida gây 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Phòng bệnh:</a:t>
                      </a:r>
                      <a:endParaRPr lang="en-US" sz="2000" b="1" dirty="0">
                        <a:effectLst/>
                        <a:latin typeface="+mn-lt"/>
                        <a:ea typeface="Calibri" panose="020F0502020204030204" pitchFamily="34" charset="0"/>
                      </a:endParaRP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Bổ sung các sản phẩm có tác dụng tăng sức đề kháng cho lợn.</a:t>
                      </a: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Giữ chuồng trại luôn khô thoáng, lưu thông khí, vệ sinh sát trùng định kì, thực hiện tốt biện pháp “cùng vào – cùng 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82666408"/>
                  </a:ext>
                </a:extLst>
              </a:tr>
            </a:tbl>
          </a:graphicData>
        </a:graphic>
      </p:graphicFrame>
    </p:spTree>
    <p:extLst>
      <p:ext uri="{BB962C8B-B14F-4D97-AF65-F5344CB8AC3E}">
        <p14:creationId xmlns:p14="http://schemas.microsoft.com/office/powerpoint/2010/main" val="1005775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54891" y="4325089"/>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118515148"/>
              </p:ext>
            </p:extLst>
          </p:nvPr>
        </p:nvGraphicFramePr>
        <p:xfrm>
          <a:off x="230223" y="154096"/>
          <a:ext cx="8606505" cy="4384980"/>
        </p:xfrm>
        <a:graphic>
          <a:graphicData uri="http://schemas.openxmlformats.org/drawingml/2006/table">
            <a:tbl>
              <a:tblPr firstRow="1" firstCol="1" bandRow="1"/>
              <a:tblGrid>
                <a:gridCol w="1192388">
                  <a:extLst>
                    <a:ext uri="{9D8B030D-6E8A-4147-A177-3AD203B41FA5}">
                      <a16:colId xmlns:a16="http://schemas.microsoft.com/office/drawing/2014/main" val="2628052904"/>
                    </a:ext>
                  </a:extLst>
                </a:gridCol>
                <a:gridCol w="2114967">
                  <a:extLst>
                    <a:ext uri="{9D8B030D-6E8A-4147-A177-3AD203B41FA5}">
                      <a16:colId xmlns:a16="http://schemas.microsoft.com/office/drawing/2014/main" val="2396048387"/>
                    </a:ext>
                  </a:extLst>
                </a:gridCol>
                <a:gridCol w="2147181">
                  <a:extLst>
                    <a:ext uri="{9D8B030D-6E8A-4147-A177-3AD203B41FA5}">
                      <a16:colId xmlns:a16="http://schemas.microsoft.com/office/drawing/2014/main" val="3100948504"/>
                    </a:ext>
                  </a:extLst>
                </a:gridCol>
                <a:gridCol w="3151969">
                  <a:extLst>
                    <a:ext uri="{9D8B030D-6E8A-4147-A177-3AD203B41FA5}">
                      <a16:colId xmlns:a16="http://schemas.microsoft.com/office/drawing/2014/main" val="2773715274"/>
                    </a:ext>
                  </a:extLst>
                </a:gridCol>
              </a:tblGrid>
              <a:tr h="4384980">
                <a:tc>
                  <a:txBody>
                    <a:bodyPr/>
                    <a:lstStyle/>
                    <a:p>
                      <a:pPr algn="ctr">
                        <a:lnSpc>
                          <a:spcPct val="150000"/>
                        </a:lnSpc>
                        <a:spcAft>
                          <a:spcPts val="0"/>
                        </a:spcAft>
                      </a:pPr>
                      <a:endParaRPr lang="en-US" sz="2000" b="1"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indent="0" algn="just">
                        <a:lnSpc>
                          <a:spcPct val="150000"/>
                        </a:lnSpc>
                        <a:spcAft>
                          <a:spcPts val="0"/>
                        </a:spcAft>
                        <a:buFont typeface="Arial" panose="020B0604020202020204" pitchFamily="34" charset="0"/>
                        <a:buNone/>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Tiêm phòng vaccine đầy đủ, nhắc lại 6 tháng/lần.</a:t>
                      </a:r>
                      <a:endParaRPr lang="en-US" sz="2000" b="0" dirty="0">
                        <a:effectLst/>
                        <a:latin typeface="+mn-lt"/>
                        <a:ea typeface="Calibri" panose="020F0502020204030204" pitchFamily="34" charset="0"/>
                      </a:endParaRPr>
                    </a:p>
                    <a:p>
                      <a:pPr marL="342900" indent="-342900" algn="just">
                        <a:lnSpc>
                          <a:spcPct val="150000"/>
                        </a:lnSpc>
                        <a:spcAft>
                          <a:spcPts val="0"/>
                        </a:spcAft>
                        <a:buFont typeface="Wingdings" panose="05000000000000000000" pitchFamily="2" charset="2"/>
                        <a:buChar char="v"/>
                      </a:pPr>
                      <a:r>
                        <a:rPr lang="vi-VN" sz="2000" b="1" dirty="0">
                          <a:effectLst/>
                          <a:latin typeface="+mn-lt"/>
                          <a:ea typeface="Calibri" panose="020F0502020204030204" pitchFamily="34" charset="0"/>
                        </a:rPr>
                        <a:t>Trị bệnh:</a:t>
                      </a: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Kịp thời báo cho thú y địa phương.</a:t>
                      </a:r>
                    </a:p>
                    <a:p>
                      <a:pPr marL="342900" indent="-342900" algn="just">
                        <a:lnSpc>
                          <a:spcPct val="150000"/>
                        </a:lnSpc>
                        <a:spcAft>
                          <a:spcPts val="0"/>
                        </a:spcAft>
                        <a:buFont typeface="Symbol" panose="05050102010706020507" pitchFamily="18" charset="2"/>
                        <a:buChar char="-"/>
                      </a:pPr>
                      <a:r>
                        <a:rPr lang="vi-VN" sz="2000" b="0" dirty="0">
                          <a:effectLst/>
                          <a:latin typeface="+mn-lt"/>
                          <a:ea typeface="Calibri" panose="020F0502020204030204" pitchFamily="34" charset="0"/>
                        </a:rPr>
                        <a:t>Có thể dùng kháng sinh để điều trị.</a:t>
                      </a:r>
                    </a:p>
                    <a:p>
                      <a:pPr marL="0" indent="0" algn="just">
                        <a:lnSpc>
                          <a:spcPct val="150000"/>
                        </a:lnSpc>
                        <a:spcAft>
                          <a:spcPts val="0"/>
                        </a:spcAft>
                        <a:buFont typeface="Wingdings" panose="05000000000000000000" pitchFamily="2" charset="2"/>
                        <a:buNone/>
                      </a:pPr>
                      <a:endParaRPr lang="vi-VN" sz="2000" b="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82666408"/>
                  </a:ext>
                </a:extLst>
              </a:tr>
            </a:tbl>
          </a:graphicData>
        </a:graphic>
      </p:graphicFrame>
    </p:spTree>
    <p:extLst>
      <p:ext uri="{BB962C8B-B14F-4D97-AF65-F5344CB8AC3E}">
        <p14:creationId xmlns:p14="http://schemas.microsoft.com/office/powerpoint/2010/main" val="903411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txBox="1">
            <a:spLocks noGrp="1"/>
          </p:cNvSpPr>
          <p:nvPr>
            <p:ph type="title"/>
          </p:nvPr>
        </p:nvSpPr>
        <p:spPr>
          <a:xfrm>
            <a:off x="9539" y="18472"/>
            <a:ext cx="9152062" cy="987367"/>
          </a:xfrm>
          <a:prstGeom prst="rect">
            <a:avLst/>
          </a:prstGeom>
          <a:solidFill>
            <a:schemeClr val="accent6"/>
          </a:solidFill>
        </p:spPr>
        <p:txBody>
          <a:bodyPr spcFirstLastPara="1" wrap="square" lIns="91425" tIns="91425" rIns="91425" bIns="91425" anchor="t" anchorCtr="0">
            <a:noAutofit/>
          </a:bodyPr>
          <a:lstStyle/>
          <a:p>
            <a:pPr lvl="0" algn="just">
              <a:lnSpc>
                <a:spcPct val="150000"/>
              </a:lnSpc>
            </a:pPr>
            <a:r>
              <a:rPr lang="en-US" sz="2000" u="sng" dirty="0">
                <a:solidFill>
                  <a:srgbClr val="000000"/>
                </a:solidFill>
                <a:latin typeface="+mn-lt"/>
              </a:rPr>
              <a:t>Câu 4</a:t>
            </a:r>
            <a:r>
              <a:rPr lang="en-US" sz="2000" dirty="0">
                <a:solidFill>
                  <a:srgbClr val="000000"/>
                </a:solidFill>
                <a:latin typeface="+mn-lt"/>
              </a:rPr>
              <a:t>: </a:t>
            </a:r>
            <a:r>
              <a:rPr lang="vi-VN" sz="2000" dirty="0">
                <a:solidFill>
                  <a:srgbClr val="000000"/>
                </a:solidFill>
                <a:latin typeface="+mn-lt"/>
              </a:rPr>
              <a:t>Mô tả đặc điểm, nguyên nhân và biện pháp phòng, trị một số bệnh phổ biến ở trâu, bò. Liên hệ với thực tiễn ở gia đình, địa phương em.</a:t>
            </a:r>
            <a:endParaRPr sz="2000" b="0" dirty="0">
              <a:solidFill>
                <a:srgbClr val="000000"/>
              </a:solidFill>
              <a:latin typeface="+mn-lt"/>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2218776581"/>
              </p:ext>
            </p:extLst>
          </p:nvPr>
        </p:nvGraphicFramePr>
        <p:xfrm>
          <a:off x="206839" y="1138181"/>
          <a:ext cx="8779361" cy="3578655"/>
        </p:xfrm>
        <a:graphic>
          <a:graphicData uri="http://schemas.openxmlformats.org/drawingml/2006/table">
            <a:tbl>
              <a:tblPr firstRow="1" firstCol="1" bandRow="1"/>
              <a:tblGrid>
                <a:gridCol w="1516179">
                  <a:extLst>
                    <a:ext uri="{9D8B030D-6E8A-4147-A177-3AD203B41FA5}">
                      <a16:colId xmlns:a16="http://schemas.microsoft.com/office/drawing/2014/main" val="945736203"/>
                    </a:ext>
                  </a:extLst>
                </a:gridCol>
                <a:gridCol w="2194560">
                  <a:extLst>
                    <a:ext uri="{9D8B030D-6E8A-4147-A177-3AD203B41FA5}">
                      <a16:colId xmlns:a16="http://schemas.microsoft.com/office/drawing/2014/main" val="3778666780"/>
                    </a:ext>
                  </a:extLst>
                </a:gridCol>
                <a:gridCol w="2670048">
                  <a:extLst>
                    <a:ext uri="{9D8B030D-6E8A-4147-A177-3AD203B41FA5}">
                      <a16:colId xmlns:a16="http://schemas.microsoft.com/office/drawing/2014/main" val="41409872"/>
                    </a:ext>
                  </a:extLst>
                </a:gridCol>
                <a:gridCol w="2398574">
                  <a:extLst>
                    <a:ext uri="{9D8B030D-6E8A-4147-A177-3AD203B41FA5}">
                      <a16:colId xmlns:a16="http://schemas.microsoft.com/office/drawing/2014/main" val="2117301927"/>
                    </a:ext>
                  </a:extLst>
                </a:gridCol>
              </a:tblGrid>
              <a:tr h="813342">
                <a:tc>
                  <a:txBody>
                    <a:bodyPr/>
                    <a:lstStyle/>
                    <a:p>
                      <a:pPr algn="ctr">
                        <a:lnSpc>
                          <a:spcPct val="150000"/>
                        </a:lnSpc>
                        <a:spcAft>
                          <a:spcPts val="0"/>
                        </a:spcAft>
                      </a:pPr>
                      <a:r>
                        <a:rPr lang="fr-FR" sz="2000">
                          <a:solidFill>
                            <a:srgbClr val="000000"/>
                          </a:solidFill>
                          <a:effectLst/>
                          <a:latin typeface="+mn-lt"/>
                          <a:ea typeface="Times New Roman" panose="02020603050405020304" pitchFamily="18" charset="0"/>
                        </a:rPr>
                        <a:t> </a:t>
                      </a:r>
                      <a:endParaRPr lang="en-US" sz="20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2000" b="1">
                          <a:solidFill>
                            <a:srgbClr val="000000"/>
                          </a:solidFill>
                          <a:effectLst/>
                          <a:latin typeface="+mn-lt"/>
                          <a:ea typeface="Times New Roman" panose="02020603050405020304" pitchFamily="18" charset="0"/>
                        </a:rPr>
                        <a:t>Đặc điểm</a:t>
                      </a:r>
                      <a:endParaRPr lang="en-US" sz="20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2000" b="1">
                          <a:solidFill>
                            <a:srgbClr val="000000"/>
                          </a:solidFill>
                          <a:effectLst/>
                          <a:latin typeface="+mn-lt"/>
                          <a:ea typeface="Times New Roman" panose="02020603050405020304" pitchFamily="18" charset="0"/>
                        </a:rPr>
                        <a:t>Nguyên nhân</a:t>
                      </a:r>
                      <a:endParaRPr lang="en-US" sz="20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Biện pháp phòng,</a:t>
                      </a:r>
                    </a:p>
                    <a:p>
                      <a:pPr algn="ctr">
                        <a:lnSpc>
                          <a:spcPct val="150000"/>
                        </a:lnSpc>
                        <a:spcAft>
                          <a:spcPts val="0"/>
                        </a:spcAft>
                      </a:pPr>
                      <a:r>
                        <a:rPr lang="fr-FR" sz="2000" b="1" dirty="0">
                          <a:solidFill>
                            <a:srgbClr val="000000"/>
                          </a:solidFill>
                          <a:effectLst/>
                          <a:latin typeface="+mn-lt"/>
                          <a:ea typeface="Times New Roman" panose="02020603050405020304" pitchFamily="18" charset="0"/>
                        </a:rPr>
                        <a:t> trị bệnh</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10883859"/>
                  </a:ext>
                </a:extLst>
              </a:tr>
              <a:tr h="2720706">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Bệnh lở mồm, long móng</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fr-FR" sz="2000">
                          <a:solidFill>
                            <a:srgbClr val="000000"/>
                          </a:solidFill>
                          <a:effectLst/>
                          <a:latin typeface="+mn-lt"/>
                          <a:ea typeface="Times New Roman" panose="02020603050405020304" pitchFamily="18" charset="0"/>
                        </a:rPr>
                        <a:t>Sốt đột ngột, viêm mụn nước rồi lở loét ở miệng, vú, vùng móng chân; nước bọt chảy nhiều...</a:t>
                      </a:r>
                      <a:endParaRPr lang="en-US" sz="200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fr-FR" sz="2000" dirty="0">
                          <a:solidFill>
                            <a:srgbClr val="000000"/>
                          </a:solidFill>
                          <a:effectLst/>
                          <a:latin typeface="+mn-lt"/>
                          <a:ea typeface="Times New Roman" panose="02020603050405020304" pitchFamily="18" charset="0"/>
                        </a:rPr>
                        <a:t>Do virus lở mồm, long móng có vật chất di truyền là RNA thuộc họ Picornaviridae gây ra.</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fr-FR" sz="2000" dirty="0">
                          <a:solidFill>
                            <a:srgbClr val="000000"/>
                          </a:solidFill>
                          <a:effectLst/>
                          <a:latin typeface="+mn-lt"/>
                          <a:ea typeface="Times New Roman" panose="02020603050405020304" pitchFamily="18" charset="0"/>
                        </a:rPr>
                        <a:t>Kiểm dịch ở biên giới, ngăn ngừa không để bệnh ở các nước khác lây lan vào nội địa.</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87894371"/>
                  </a:ext>
                </a:extLst>
              </a:tr>
            </a:tbl>
          </a:graphicData>
        </a:graphic>
      </p:graphicFrame>
    </p:spTree>
    <p:extLst>
      <p:ext uri="{BB962C8B-B14F-4D97-AF65-F5344CB8AC3E}">
        <p14:creationId xmlns:p14="http://schemas.microsoft.com/office/powerpoint/2010/main" val="415950209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54891" y="4290666"/>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3554987496"/>
              </p:ext>
            </p:extLst>
          </p:nvPr>
        </p:nvGraphicFramePr>
        <p:xfrm>
          <a:off x="187495" y="206993"/>
          <a:ext cx="8779361" cy="4257207"/>
        </p:xfrm>
        <a:graphic>
          <a:graphicData uri="http://schemas.openxmlformats.org/drawingml/2006/table">
            <a:tbl>
              <a:tblPr firstRow="1" firstCol="1" bandRow="1"/>
              <a:tblGrid>
                <a:gridCol w="1516179">
                  <a:extLst>
                    <a:ext uri="{9D8B030D-6E8A-4147-A177-3AD203B41FA5}">
                      <a16:colId xmlns:a16="http://schemas.microsoft.com/office/drawing/2014/main" val="945736203"/>
                    </a:ext>
                  </a:extLst>
                </a:gridCol>
                <a:gridCol w="2194560">
                  <a:extLst>
                    <a:ext uri="{9D8B030D-6E8A-4147-A177-3AD203B41FA5}">
                      <a16:colId xmlns:a16="http://schemas.microsoft.com/office/drawing/2014/main" val="3778666780"/>
                    </a:ext>
                  </a:extLst>
                </a:gridCol>
                <a:gridCol w="2080886">
                  <a:extLst>
                    <a:ext uri="{9D8B030D-6E8A-4147-A177-3AD203B41FA5}">
                      <a16:colId xmlns:a16="http://schemas.microsoft.com/office/drawing/2014/main" val="41409872"/>
                    </a:ext>
                  </a:extLst>
                </a:gridCol>
                <a:gridCol w="2987736">
                  <a:extLst>
                    <a:ext uri="{9D8B030D-6E8A-4147-A177-3AD203B41FA5}">
                      <a16:colId xmlns:a16="http://schemas.microsoft.com/office/drawing/2014/main" val="2117301927"/>
                    </a:ext>
                  </a:extLst>
                </a:gridCol>
              </a:tblGrid>
              <a:tr h="4257207">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Bệnh</a:t>
                      </a:r>
                      <a:r>
                        <a:rPr lang="fr-FR" sz="2000" b="1" baseline="0" dirty="0">
                          <a:solidFill>
                            <a:srgbClr val="000000"/>
                          </a:solidFill>
                          <a:effectLst/>
                          <a:latin typeface="+mn-lt"/>
                          <a:ea typeface="Times New Roman" panose="02020603050405020304" pitchFamily="18" charset="0"/>
                        </a:rPr>
                        <a:t> tụ huyết trùng</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vi-VN" sz="2000" dirty="0">
                          <a:effectLst/>
                          <a:latin typeface="+mn-lt"/>
                          <a:ea typeface="Calibri" panose="020F0502020204030204" pitchFamily="34" charset="0"/>
                        </a:rPr>
                        <a:t>Gây tụ huyết từng mảng và xuất huyết ở một số vùng như niêm mạc mắt, mũi, miệng, da.</a:t>
                      </a: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en-US" sz="2000" dirty="0">
                          <a:effectLst/>
                          <a:latin typeface="+mn-lt"/>
                          <a:ea typeface="Calibri" panose="020F0502020204030204" pitchFamily="34" charset="0"/>
                        </a:rPr>
                        <a:t>Do vi khuẩn Gram âm có tên là Pasteuralla multocida gây 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Tăng sức đề kháng cho trâu, bò.</a:t>
                      </a:r>
                    </a:p>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Luôn giữ chuồng trại, bãi chăn thả khô thoáng, lưu thông khí, thực hiện vệ sinh sát trùng định kì.</a:t>
                      </a:r>
                    </a:p>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Tiêm phòng vaccine đầy đủ theo quy định.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87894371"/>
                  </a:ext>
                </a:extLst>
              </a:tr>
            </a:tbl>
          </a:graphicData>
        </a:graphic>
      </p:graphicFrame>
    </p:spTree>
    <p:extLst>
      <p:ext uri="{BB962C8B-B14F-4D97-AF65-F5344CB8AC3E}">
        <p14:creationId xmlns:p14="http://schemas.microsoft.com/office/powerpoint/2010/main" val="3683805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34"/>
          <p:cNvSpPr txBox="1">
            <a:spLocks noGrp="1"/>
          </p:cNvSpPr>
          <p:nvPr>
            <p:ph type="title"/>
          </p:nvPr>
        </p:nvSpPr>
        <p:spPr>
          <a:xfrm>
            <a:off x="873600" y="3296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chemeClr val="accent1">
                    <a:lumMod val="50000"/>
                  </a:schemeClr>
                </a:solidFill>
                <a:latin typeface="+mn-lt"/>
              </a:rPr>
              <a:t>KHỞI ĐỘNG</a:t>
            </a:r>
            <a:endParaRPr sz="4000" dirty="0">
              <a:solidFill>
                <a:schemeClr val="accent1">
                  <a:lumMod val="50000"/>
                </a:schemeClr>
              </a:solidFill>
              <a:latin typeface="+mn-lt"/>
            </a:endParaRP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7551" y="1247567"/>
            <a:ext cx="1896594" cy="3512212"/>
          </a:xfrm>
          <a:prstGeom prst="rect">
            <a:avLst/>
          </a:prstGeom>
        </p:spPr>
      </p:pic>
      <p:sp>
        <p:nvSpPr>
          <p:cNvPr id="2" name="Rectangle 1"/>
          <p:cNvSpPr/>
          <p:nvPr/>
        </p:nvSpPr>
        <p:spPr>
          <a:xfrm>
            <a:off x="2304145" y="1064229"/>
            <a:ext cx="5892404" cy="31552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a:solidFill>
                  <a:schemeClr val="bg2">
                    <a:lumMod val="50000"/>
                  </a:schemeClr>
                </a:solidFill>
              </a:rPr>
              <a:t>Làm việc nhóm: Các nhóm vẽ sơ đồ tư duy hệ thống các kiến thức đã học ở chương IV vào giấy A0</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2"/>
                                        </p:tgtEl>
                                        <p:attrNameLst>
                                          <p:attrName>style.visibility</p:attrName>
                                        </p:attrNameLst>
                                      </p:cBhvr>
                                      <p:to>
                                        <p:strVal val="visible"/>
                                      </p:to>
                                    </p:set>
                                    <p:anim calcmode="lin" valueType="num">
                                      <p:cBhvr additive="base">
                                        <p:cTn id="7" dur="500" fill="hold"/>
                                        <p:tgtEl>
                                          <p:spTgt spid="1142"/>
                                        </p:tgtEl>
                                        <p:attrNameLst>
                                          <p:attrName>ppt_x</p:attrName>
                                        </p:attrNameLst>
                                      </p:cBhvr>
                                      <p:tavLst>
                                        <p:tav tm="0">
                                          <p:val>
                                            <p:strVal val="#ppt_x"/>
                                          </p:val>
                                        </p:tav>
                                        <p:tav tm="100000">
                                          <p:val>
                                            <p:strVal val="#ppt_x"/>
                                          </p:val>
                                        </p:tav>
                                      </p:tavLst>
                                    </p:anim>
                                    <p:anim calcmode="lin" valueType="num">
                                      <p:cBhvr additive="base">
                                        <p:cTn id="8" dur="500" fill="hold"/>
                                        <p:tgtEl>
                                          <p:spTgt spid="1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54891" y="4290666"/>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831576937"/>
              </p:ext>
            </p:extLst>
          </p:nvPr>
        </p:nvGraphicFramePr>
        <p:xfrm>
          <a:off x="187495" y="206993"/>
          <a:ext cx="8779361" cy="4515549"/>
        </p:xfrm>
        <a:graphic>
          <a:graphicData uri="http://schemas.openxmlformats.org/drawingml/2006/table">
            <a:tbl>
              <a:tblPr firstRow="1" firstCol="1" bandRow="1"/>
              <a:tblGrid>
                <a:gridCol w="1516179">
                  <a:extLst>
                    <a:ext uri="{9D8B030D-6E8A-4147-A177-3AD203B41FA5}">
                      <a16:colId xmlns:a16="http://schemas.microsoft.com/office/drawing/2014/main" val="945736203"/>
                    </a:ext>
                  </a:extLst>
                </a:gridCol>
                <a:gridCol w="2194560">
                  <a:extLst>
                    <a:ext uri="{9D8B030D-6E8A-4147-A177-3AD203B41FA5}">
                      <a16:colId xmlns:a16="http://schemas.microsoft.com/office/drawing/2014/main" val="3778666780"/>
                    </a:ext>
                  </a:extLst>
                </a:gridCol>
                <a:gridCol w="2080886">
                  <a:extLst>
                    <a:ext uri="{9D8B030D-6E8A-4147-A177-3AD203B41FA5}">
                      <a16:colId xmlns:a16="http://schemas.microsoft.com/office/drawing/2014/main" val="41409872"/>
                    </a:ext>
                  </a:extLst>
                </a:gridCol>
                <a:gridCol w="2987736">
                  <a:extLst>
                    <a:ext uri="{9D8B030D-6E8A-4147-A177-3AD203B41FA5}">
                      <a16:colId xmlns:a16="http://schemas.microsoft.com/office/drawing/2014/main" val="2117301927"/>
                    </a:ext>
                  </a:extLst>
                </a:gridCol>
              </a:tblGrid>
              <a:tr h="4257207">
                <a:tc>
                  <a:txBody>
                    <a:bodyPr/>
                    <a:lstStyle/>
                    <a:p>
                      <a:pPr algn="ctr">
                        <a:lnSpc>
                          <a:spcPct val="150000"/>
                        </a:lnSpc>
                        <a:spcAft>
                          <a:spcPts val="0"/>
                        </a:spcAft>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endParaRPr lang="en-US"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Kịp thời báo cho thú y địa phương khi phát hiện gia súc bị bệnh.</a:t>
                      </a:r>
                    </a:p>
                    <a:p>
                      <a:pPr marL="342900" indent="-342900" algn="just">
                        <a:lnSpc>
                          <a:spcPct val="150000"/>
                        </a:lnSpc>
                        <a:spcAft>
                          <a:spcPts val="0"/>
                        </a:spcAft>
                        <a:buFont typeface="Symbol" panose="05050102010706020507" pitchFamily="18" charset="2"/>
                        <a:buChar char=""/>
                      </a:pPr>
                      <a:r>
                        <a:rPr lang="vi-VN" sz="2000" dirty="0">
                          <a:effectLst/>
                          <a:latin typeface="+mn-lt"/>
                          <a:ea typeface="Calibri" panose="020F0502020204030204" pitchFamily="34" charset="0"/>
                        </a:rPr>
                        <a:t>Kết hợp với việc dùng kháng sinh, cần tiêm cho vật nuôi các thuốc trợ tim, trợ sức như long não, cafein, vitamin...</a:t>
                      </a:r>
                    </a:p>
                    <a:p>
                      <a:pPr marL="342900" indent="-342900" algn="just">
                        <a:lnSpc>
                          <a:spcPct val="150000"/>
                        </a:lnSpc>
                        <a:spcAft>
                          <a:spcPts val="0"/>
                        </a:spcAft>
                        <a:buFont typeface="Symbol" panose="05050102010706020507" pitchFamily="18" charset="2"/>
                        <a:buChar char=""/>
                      </a:pPr>
                      <a:endParaRPr lang="vi-VN" sz="20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87894371"/>
                  </a:ext>
                </a:extLst>
              </a:tr>
            </a:tbl>
          </a:graphicData>
        </a:graphic>
      </p:graphicFrame>
    </p:spTree>
    <p:extLst>
      <p:ext uri="{BB962C8B-B14F-4D97-AF65-F5344CB8AC3E}">
        <p14:creationId xmlns:p14="http://schemas.microsoft.com/office/powerpoint/2010/main" val="195757739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txBox="1">
            <a:spLocks noGrp="1"/>
          </p:cNvSpPr>
          <p:nvPr>
            <p:ph type="title"/>
          </p:nvPr>
        </p:nvSpPr>
        <p:spPr>
          <a:xfrm>
            <a:off x="9539" y="18472"/>
            <a:ext cx="9152062" cy="1042231"/>
          </a:xfrm>
          <a:prstGeom prst="rect">
            <a:avLst/>
          </a:prstGeom>
          <a:solidFill>
            <a:schemeClr val="accent6"/>
          </a:solidFill>
        </p:spPr>
        <p:txBody>
          <a:bodyPr spcFirstLastPara="1" wrap="square" lIns="91425" tIns="91425" rIns="91425" bIns="91425" anchor="t" anchorCtr="0">
            <a:noAutofit/>
          </a:bodyPr>
          <a:lstStyle/>
          <a:p>
            <a:pPr lvl="0" algn="just">
              <a:lnSpc>
                <a:spcPct val="150000"/>
              </a:lnSpc>
            </a:pPr>
            <a:r>
              <a:rPr lang="en-US" sz="2000" u="sng" dirty="0">
                <a:solidFill>
                  <a:srgbClr val="000000"/>
                </a:solidFill>
                <a:latin typeface="+mn-lt"/>
              </a:rPr>
              <a:t>Câu 5</a:t>
            </a:r>
            <a:r>
              <a:rPr lang="en-US" sz="2000" dirty="0">
                <a:solidFill>
                  <a:srgbClr val="000000"/>
                </a:solidFill>
                <a:latin typeface="+mn-lt"/>
              </a:rPr>
              <a:t>: Trình bày ứng dụng công nghệ sinh học trong phòng, trị bệnh cho vật nuôi.</a:t>
            </a:r>
            <a:endParaRPr sz="2000" b="0" dirty="0">
              <a:solidFill>
                <a:srgbClr val="000000"/>
              </a:solidFill>
              <a:latin typeface="+mn-lt"/>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4689997" y="1241911"/>
            <a:ext cx="4369622" cy="3224641"/>
          </a:xfrm>
          <a:prstGeom prst="rect">
            <a:avLst/>
          </a:prstGeom>
        </p:spPr>
      </p:pic>
      <p:sp>
        <p:nvSpPr>
          <p:cNvPr id="3" name="Rectangle 2"/>
          <p:cNvSpPr/>
          <p:nvPr/>
        </p:nvSpPr>
        <p:spPr>
          <a:xfrm>
            <a:off x="-66388" y="1159746"/>
            <a:ext cx="4309204" cy="142032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b="1" dirty="0">
                <a:solidFill>
                  <a:srgbClr val="FF0000"/>
                </a:solidFill>
                <a:latin typeface="+mn-lt"/>
                <a:ea typeface="Calibri" panose="020F0502020204030204" pitchFamily="34" charset="0"/>
              </a:rPr>
              <a:t>Ứng dụng công nghệ sinh học trong sản xuất vaccine DNA tái tổ hợp:</a:t>
            </a:r>
            <a:endParaRPr lang="en-US" sz="2000" b="1" dirty="0">
              <a:solidFill>
                <a:srgbClr val="FF0000"/>
              </a:solidFill>
              <a:latin typeface="+mn-lt"/>
            </a:endParaRPr>
          </a:p>
        </p:txBody>
      </p:sp>
      <p:sp>
        <p:nvSpPr>
          <p:cNvPr id="4" name="TextBox 3"/>
          <p:cNvSpPr txBox="1"/>
          <p:nvPr/>
        </p:nvSpPr>
        <p:spPr>
          <a:xfrm>
            <a:off x="766431" y="2774229"/>
            <a:ext cx="3308841" cy="101566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a:t>Quy trình sản xuất vaccine DNA tái tổ hợp:</a:t>
            </a:r>
          </a:p>
        </p:txBody>
      </p:sp>
    </p:spTree>
    <p:extLst>
      <p:ext uri="{BB962C8B-B14F-4D97-AF65-F5344CB8AC3E}">
        <p14:creationId xmlns:p14="http://schemas.microsoft.com/office/powerpoint/2010/main" val="30659619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5"/>
                                        </p:tgtEl>
                                        <p:attrNameLst>
                                          <p:attrName>style.visibility</p:attrName>
                                        </p:attrNameLst>
                                      </p:cBhvr>
                                      <p:to>
                                        <p:strVal val="visible"/>
                                      </p:to>
                                    </p:set>
                                    <p:anim calcmode="lin" valueType="num">
                                      <p:cBhvr additive="base">
                                        <p:cTn id="7" dur="500" fill="hold"/>
                                        <p:tgtEl>
                                          <p:spTgt spid="1725"/>
                                        </p:tgtEl>
                                        <p:attrNameLst>
                                          <p:attrName>ppt_x</p:attrName>
                                        </p:attrNameLst>
                                      </p:cBhvr>
                                      <p:tavLst>
                                        <p:tav tm="0">
                                          <p:val>
                                            <p:strVal val="#ppt_x"/>
                                          </p:val>
                                        </p:tav>
                                        <p:tav tm="100000">
                                          <p:val>
                                            <p:strVal val="#ppt_x"/>
                                          </p:val>
                                        </p:tav>
                                      </p:tavLst>
                                    </p:anim>
                                    <p:anim calcmode="lin" valueType="num">
                                      <p:cBhvr additive="base">
                                        <p:cTn id="8" dur="500" fill="hold"/>
                                        <p:tgtEl>
                                          <p:spTgt spid="1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3959" y="455077"/>
            <a:ext cx="5783373" cy="55399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a:t>Ưu điểm của vaccine DNA tái tổ hợp:</a:t>
            </a:r>
          </a:p>
        </p:txBody>
      </p:sp>
      <p:sp>
        <p:nvSpPr>
          <p:cNvPr id="5" name="Rounded Rectangle 4"/>
          <p:cNvSpPr/>
          <p:nvPr/>
        </p:nvSpPr>
        <p:spPr>
          <a:xfrm>
            <a:off x="749527" y="1517904"/>
            <a:ext cx="2158265" cy="222668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accent4">
                    <a:lumMod val="10000"/>
                  </a:schemeClr>
                </a:solidFill>
              </a:rPr>
              <a:t>Tiết kiệm thời gian và đơn giản hơn</a:t>
            </a:r>
          </a:p>
        </p:txBody>
      </p:sp>
      <p:sp>
        <p:nvSpPr>
          <p:cNvPr id="53" name="Rounded Rectangle 52"/>
          <p:cNvSpPr/>
          <p:nvPr/>
        </p:nvSpPr>
        <p:spPr>
          <a:xfrm>
            <a:off x="3578634" y="1517904"/>
            <a:ext cx="2291814" cy="222668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accent4">
                    <a:lumMod val="10000"/>
                  </a:schemeClr>
                </a:solidFill>
              </a:rPr>
              <a:t>Có thể sản xuất quy mô lớn</a:t>
            </a:r>
          </a:p>
        </p:txBody>
      </p:sp>
      <p:sp>
        <p:nvSpPr>
          <p:cNvPr id="54" name="Rounded Rectangle 53"/>
          <p:cNvSpPr/>
          <p:nvPr/>
        </p:nvSpPr>
        <p:spPr>
          <a:xfrm>
            <a:off x="6490664" y="1493563"/>
            <a:ext cx="2150475" cy="222668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4">
                    <a:lumMod val="10000"/>
                  </a:schemeClr>
                </a:solidFill>
              </a:rPr>
              <a:t>Độ an toàn cao</a:t>
            </a:r>
          </a:p>
        </p:txBody>
      </p:sp>
    </p:spTree>
    <p:extLst>
      <p:ext uri="{BB962C8B-B14F-4D97-AF65-F5344CB8AC3E}">
        <p14:creationId xmlns:p14="http://schemas.microsoft.com/office/powerpoint/2010/main" val="3639303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inVertical)">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inVertical)">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88735" y="115917"/>
            <a:ext cx="8853790" cy="1015663"/>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b="1" dirty="0">
                <a:solidFill>
                  <a:srgbClr val="FF0000"/>
                </a:solidFill>
                <a:latin typeface="+mn-lt"/>
                <a:ea typeface="Calibri" panose="020F0502020204030204" pitchFamily="34" charset="0"/>
              </a:rPr>
              <a:t>Ứng dụng công nghệ sinh học trong phát hiện sớm virus gây bệnh ở vật nuôi.</a:t>
            </a:r>
            <a:endParaRPr lang="en-US" sz="2000" b="1" dirty="0">
              <a:solidFill>
                <a:srgbClr val="FF0000"/>
              </a:solidFill>
              <a:latin typeface="+mn-lt"/>
            </a:endParaRPr>
          </a:p>
        </p:txBody>
      </p:sp>
      <p:sp>
        <p:nvSpPr>
          <p:cNvPr id="6" name="Rectangle 5"/>
          <p:cNvSpPr/>
          <p:nvPr/>
        </p:nvSpPr>
        <p:spPr>
          <a:xfrm>
            <a:off x="592740" y="1041141"/>
            <a:ext cx="8111630"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i="1" dirty="0">
                <a:latin typeface="+mn-lt"/>
                <a:ea typeface="Calibri" panose="020F0502020204030204" pitchFamily="34" charset="0"/>
              </a:rPr>
              <a:t>Các bước phát hiện sớm virus gây bệnh ở vật nuôi nhờ ứng dụng công nghệ sinh học:</a:t>
            </a:r>
            <a:endParaRPr lang="en-US" sz="2000" dirty="0">
              <a:latin typeface="+mn-lt"/>
            </a:endParaRPr>
          </a:p>
        </p:txBody>
      </p:sp>
      <p:sp>
        <p:nvSpPr>
          <p:cNvPr id="7" name="Rectangle 6"/>
          <p:cNvSpPr/>
          <p:nvPr/>
        </p:nvSpPr>
        <p:spPr>
          <a:xfrm>
            <a:off x="1022049" y="2029510"/>
            <a:ext cx="6781960" cy="2862322"/>
          </a:xfrm>
          <a:prstGeom prst="rect">
            <a:avLst/>
          </a:prstGeom>
          <a:solidFill>
            <a:schemeClr val="accent5"/>
          </a:solidFill>
        </p:spPr>
        <p:txBody>
          <a:bodyPr wrap="square">
            <a:spAutoFit/>
          </a:bodyPr>
          <a:lstStyle/>
          <a:p>
            <a:pPr marL="342900" lvl="0" indent="-342900" algn="just">
              <a:lnSpc>
                <a:spcPct val="150000"/>
              </a:lnSpc>
              <a:buFont typeface="Courier New" panose="02070309020205020404" pitchFamily="49" charset="0"/>
              <a:buChar char="o"/>
            </a:pPr>
            <a:r>
              <a:rPr lang="en-US" sz="2000" dirty="0">
                <a:latin typeface="+mn-lt"/>
                <a:ea typeface="Calibri" panose="020F0502020204030204" pitchFamily="34" charset="0"/>
              </a:rPr>
              <a:t>Mẫu bệnh phẩm.</a:t>
            </a:r>
          </a:p>
          <a:p>
            <a:pPr marL="342900" lvl="0" indent="-342900" algn="just">
              <a:lnSpc>
                <a:spcPct val="150000"/>
              </a:lnSpc>
              <a:buFont typeface="Courier New" panose="02070309020205020404" pitchFamily="49" charset="0"/>
              <a:buChar char="o"/>
            </a:pPr>
            <a:r>
              <a:rPr lang="en-US" sz="2000" dirty="0">
                <a:latin typeface="+mn-lt"/>
                <a:ea typeface="Calibri" panose="020F0502020204030204" pitchFamily="34" charset="0"/>
              </a:rPr>
              <a:t>Tách chiết RNA tổng số.</a:t>
            </a:r>
          </a:p>
          <a:p>
            <a:pPr marL="342900" lvl="0" indent="-342900" algn="just">
              <a:lnSpc>
                <a:spcPct val="150000"/>
              </a:lnSpc>
              <a:buFont typeface="Courier New" panose="02070309020205020404" pitchFamily="49" charset="0"/>
              <a:buChar char="o"/>
            </a:pPr>
            <a:r>
              <a:rPr lang="en-US" sz="2000" dirty="0">
                <a:latin typeface="+mn-lt"/>
                <a:ea typeface="Calibri" panose="020F0502020204030204" pitchFamily="34" charset="0"/>
              </a:rPr>
              <a:t>Tổng hợp cDNA từ RNA nhờ quá trình phiên mã ngược.</a:t>
            </a:r>
          </a:p>
          <a:p>
            <a:pPr marL="342900" lvl="0" indent="-342900" algn="just">
              <a:lnSpc>
                <a:spcPct val="150000"/>
              </a:lnSpc>
              <a:buFont typeface="Courier New" panose="02070309020205020404" pitchFamily="49" charset="0"/>
              <a:buChar char="o"/>
            </a:pPr>
            <a:r>
              <a:rPr lang="en-US" sz="2000" dirty="0">
                <a:latin typeface="+mn-lt"/>
                <a:ea typeface="Calibri" panose="020F0502020204030204" pitchFamily="34" charset="0"/>
              </a:rPr>
              <a:t>Khuếch đại cDNA bằng phản ứng PCR.</a:t>
            </a:r>
          </a:p>
          <a:p>
            <a:pPr marL="342900" lvl="0" indent="-342900" algn="just">
              <a:lnSpc>
                <a:spcPct val="150000"/>
              </a:lnSpc>
              <a:buFont typeface="Courier New" panose="02070309020205020404" pitchFamily="49" charset="0"/>
              <a:buChar char="o"/>
            </a:pPr>
            <a:r>
              <a:rPr lang="en-US" sz="2000" dirty="0">
                <a:latin typeface="+mn-lt"/>
                <a:ea typeface="Calibri" panose="020F0502020204030204" pitchFamily="34" charset="0"/>
              </a:rPr>
              <a:t>Điện di kiểm tra sản phẩm PCR.</a:t>
            </a:r>
            <a:endParaRPr lang="en-US" sz="2000" dirty="0">
              <a:effectLst/>
              <a:latin typeface="+mn-lt"/>
              <a:ea typeface="Calibri" panose="020F0502020204030204" pitchFamily="34" charset="0"/>
            </a:endParaRPr>
          </a:p>
        </p:txBody>
      </p:sp>
    </p:spTree>
    <p:extLst>
      <p:ext uri="{BB962C8B-B14F-4D97-AF65-F5344CB8AC3E}">
        <p14:creationId xmlns:p14="http://schemas.microsoft.com/office/powerpoint/2010/main" val="216240929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37"/>
          <p:cNvSpPr/>
          <p:nvPr/>
        </p:nvSpPr>
        <p:spPr>
          <a:xfrm>
            <a:off x="-313987" y="2446042"/>
            <a:ext cx="9842454" cy="2527170"/>
          </a:xfrm>
          <a:custGeom>
            <a:avLst/>
            <a:gdLst/>
            <a:ahLst/>
            <a:cxnLst/>
            <a:rect l="l" t="t" r="r" b="b"/>
            <a:pathLst>
              <a:path w="239272" h="61436" extrusionOk="0">
                <a:moveTo>
                  <a:pt x="226483" y="0"/>
                </a:moveTo>
                <a:cubicBezTo>
                  <a:pt x="221513" y="0"/>
                  <a:pt x="216419" y="2522"/>
                  <a:pt x="214120" y="6811"/>
                </a:cubicBezTo>
                <a:cubicBezTo>
                  <a:pt x="210684" y="13149"/>
                  <a:pt x="212886" y="21622"/>
                  <a:pt x="218289" y="26392"/>
                </a:cubicBezTo>
                <a:cubicBezTo>
                  <a:pt x="217386" y="25752"/>
                  <a:pt x="216290" y="25447"/>
                  <a:pt x="215186" y="25447"/>
                </a:cubicBezTo>
                <a:cubicBezTo>
                  <a:pt x="213355" y="25447"/>
                  <a:pt x="211504" y="26286"/>
                  <a:pt x="210484" y="27826"/>
                </a:cubicBezTo>
                <a:cubicBezTo>
                  <a:pt x="209158" y="29801"/>
                  <a:pt x="209434" y="32654"/>
                  <a:pt x="210921" y="34481"/>
                </a:cubicBezTo>
                <a:lnTo>
                  <a:pt x="210921" y="34481"/>
                </a:lnTo>
                <a:cubicBezTo>
                  <a:pt x="208732" y="32825"/>
                  <a:pt x="205970" y="32013"/>
                  <a:pt x="203199" y="32013"/>
                </a:cubicBezTo>
                <a:cubicBezTo>
                  <a:pt x="199278" y="32013"/>
                  <a:pt x="195337" y="33639"/>
                  <a:pt x="192971" y="36799"/>
                </a:cubicBezTo>
                <a:cubicBezTo>
                  <a:pt x="190031" y="31017"/>
                  <a:pt x="183284" y="27922"/>
                  <a:pt x="176771" y="27922"/>
                </a:cubicBezTo>
                <a:cubicBezTo>
                  <a:pt x="176634" y="27922"/>
                  <a:pt x="176497" y="27924"/>
                  <a:pt x="176360" y="27926"/>
                </a:cubicBezTo>
                <a:cubicBezTo>
                  <a:pt x="169755" y="28027"/>
                  <a:pt x="163450" y="30829"/>
                  <a:pt x="157746" y="34164"/>
                </a:cubicBezTo>
                <a:cubicBezTo>
                  <a:pt x="156986" y="34606"/>
                  <a:pt x="156117" y="35065"/>
                  <a:pt x="155286" y="35065"/>
                </a:cubicBezTo>
                <a:cubicBezTo>
                  <a:pt x="154987" y="35065"/>
                  <a:pt x="154693" y="35006"/>
                  <a:pt x="154411" y="34865"/>
                </a:cubicBezTo>
                <a:cubicBezTo>
                  <a:pt x="153643" y="34464"/>
                  <a:pt x="153310" y="33564"/>
                  <a:pt x="152943" y="32763"/>
                </a:cubicBezTo>
                <a:cubicBezTo>
                  <a:pt x="150741" y="27993"/>
                  <a:pt x="145704" y="24657"/>
                  <a:pt x="140467" y="24491"/>
                </a:cubicBezTo>
                <a:cubicBezTo>
                  <a:pt x="140328" y="24486"/>
                  <a:pt x="140188" y="24484"/>
                  <a:pt x="140049" y="24484"/>
                </a:cubicBezTo>
                <a:cubicBezTo>
                  <a:pt x="134921" y="24484"/>
                  <a:pt x="129893" y="27449"/>
                  <a:pt x="127458" y="31963"/>
                </a:cubicBezTo>
                <a:cubicBezTo>
                  <a:pt x="125782" y="29007"/>
                  <a:pt x="122212" y="27554"/>
                  <a:pt x="118785" y="27554"/>
                </a:cubicBezTo>
                <a:cubicBezTo>
                  <a:pt x="118461" y="27554"/>
                  <a:pt x="118138" y="27567"/>
                  <a:pt x="117818" y="27593"/>
                </a:cubicBezTo>
                <a:cubicBezTo>
                  <a:pt x="114115" y="27860"/>
                  <a:pt x="110646" y="29528"/>
                  <a:pt x="107310" y="31162"/>
                </a:cubicBezTo>
                <a:cubicBezTo>
                  <a:pt x="105476" y="27523"/>
                  <a:pt x="101200" y="25728"/>
                  <a:pt x="97076" y="25728"/>
                </a:cubicBezTo>
                <a:cubicBezTo>
                  <a:pt x="96626" y="25728"/>
                  <a:pt x="96178" y="25749"/>
                  <a:pt x="95735" y="25792"/>
                </a:cubicBezTo>
                <a:cubicBezTo>
                  <a:pt x="91232" y="26225"/>
                  <a:pt x="87096" y="28460"/>
                  <a:pt x="83126" y="30628"/>
                </a:cubicBezTo>
                <a:cubicBezTo>
                  <a:pt x="81305" y="29008"/>
                  <a:pt x="78876" y="28215"/>
                  <a:pt x="76442" y="28215"/>
                </a:cubicBezTo>
                <a:cubicBezTo>
                  <a:pt x="73616" y="28215"/>
                  <a:pt x="70782" y="29283"/>
                  <a:pt x="68883" y="31362"/>
                </a:cubicBezTo>
                <a:cubicBezTo>
                  <a:pt x="70117" y="28060"/>
                  <a:pt x="67582" y="24491"/>
                  <a:pt x="64613" y="22589"/>
                </a:cubicBezTo>
                <a:cubicBezTo>
                  <a:pt x="61871" y="20839"/>
                  <a:pt x="58643" y="20000"/>
                  <a:pt x="55402" y="20000"/>
                </a:cubicBezTo>
                <a:cubicBezTo>
                  <a:pt x="50363" y="20000"/>
                  <a:pt x="45293" y="22029"/>
                  <a:pt x="41964" y="25825"/>
                </a:cubicBezTo>
                <a:cubicBezTo>
                  <a:pt x="41263" y="22956"/>
                  <a:pt x="38695" y="20621"/>
                  <a:pt x="35793" y="20221"/>
                </a:cubicBezTo>
                <a:cubicBezTo>
                  <a:pt x="35476" y="20178"/>
                  <a:pt x="35158" y="20157"/>
                  <a:pt x="34840" y="20157"/>
                </a:cubicBezTo>
                <a:cubicBezTo>
                  <a:pt x="32208" y="20157"/>
                  <a:pt x="29597" y="21602"/>
                  <a:pt x="28287" y="23924"/>
                </a:cubicBezTo>
                <a:cubicBezTo>
                  <a:pt x="28573" y="17766"/>
                  <a:pt x="22516" y="12575"/>
                  <a:pt x="16381" y="12575"/>
                </a:cubicBezTo>
                <a:cubicBezTo>
                  <a:pt x="16069" y="12575"/>
                  <a:pt x="15757" y="12588"/>
                  <a:pt x="15445" y="12615"/>
                </a:cubicBezTo>
                <a:cubicBezTo>
                  <a:pt x="9040" y="13149"/>
                  <a:pt x="3670" y="18520"/>
                  <a:pt x="1835" y="24691"/>
                </a:cubicBezTo>
                <a:cubicBezTo>
                  <a:pt x="0" y="30895"/>
                  <a:pt x="1201" y="37633"/>
                  <a:pt x="3770" y="43571"/>
                </a:cubicBezTo>
                <a:cubicBezTo>
                  <a:pt x="6772" y="50543"/>
                  <a:pt x="11975" y="56947"/>
                  <a:pt x="19081" y="59649"/>
                </a:cubicBezTo>
                <a:cubicBezTo>
                  <a:pt x="22300" y="60883"/>
                  <a:pt x="25702" y="61300"/>
                  <a:pt x="29154" y="61300"/>
                </a:cubicBezTo>
                <a:cubicBezTo>
                  <a:pt x="32607" y="61300"/>
                  <a:pt x="36109" y="60883"/>
                  <a:pt x="39529" y="60450"/>
                </a:cubicBezTo>
                <a:cubicBezTo>
                  <a:pt x="62458" y="57619"/>
                  <a:pt x="85526" y="54748"/>
                  <a:pt x="108550" y="54748"/>
                </a:cubicBezTo>
                <a:cubicBezTo>
                  <a:pt x="115370" y="54748"/>
                  <a:pt x="122185" y="55000"/>
                  <a:pt x="128992" y="55580"/>
                </a:cubicBezTo>
                <a:cubicBezTo>
                  <a:pt x="143203" y="56814"/>
                  <a:pt x="157279" y="59449"/>
                  <a:pt x="171489" y="60617"/>
                </a:cubicBezTo>
                <a:cubicBezTo>
                  <a:pt x="179398" y="61248"/>
                  <a:pt x="187341" y="61436"/>
                  <a:pt x="195285" y="61436"/>
                </a:cubicBezTo>
                <a:cubicBezTo>
                  <a:pt x="200777" y="61436"/>
                  <a:pt x="206270" y="61346"/>
                  <a:pt x="211751" y="61250"/>
                </a:cubicBezTo>
                <a:cubicBezTo>
                  <a:pt x="215621" y="61184"/>
                  <a:pt x="219557" y="61117"/>
                  <a:pt x="223193" y="59816"/>
                </a:cubicBezTo>
                <a:cubicBezTo>
                  <a:pt x="230198" y="57347"/>
                  <a:pt x="235001" y="50643"/>
                  <a:pt x="237136" y="43538"/>
                </a:cubicBezTo>
                <a:cubicBezTo>
                  <a:pt x="239271" y="36399"/>
                  <a:pt x="239138" y="28860"/>
                  <a:pt x="238971" y="21422"/>
                </a:cubicBezTo>
                <a:cubicBezTo>
                  <a:pt x="238838" y="15184"/>
                  <a:pt x="238871" y="4610"/>
                  <a:pt x="232299" y="1307"/>
                </a:cubicBezTo>
                <a:cubicBezTo>
                  <a:pt x="230513" y="419"/>
                  <a:pt x="228508" y="0"/>
                  <a:pt x="22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3" name="Google Shape;1373;p37"/>
          <p:cNvGrpSpPr/>
          <p:nvPr/>
        </p:nvGrpSpPr>
        <p:grpSpPr>
          <a:xfrm>
            <a:off x="6766127" y="800044"/>
            <a:ext cx="4098646" cy="3543397"/>
            <a:chOff x="-3659950" y="2719675"/>
            <a:chExt cx="2546850" cy="2201825"/>
          </a:xfrm>
        </p:grpSpPr>
        <p:sp>
          <p:nvSpPr>
            <p:cNvPr id="1374" name="Google Shape;1374;p37"/>
            <p:cNvSpPr/>
            <p:nvPr/>
          </p:nvSpPr>
          <p:spPr>
            <a:xfrm>
              <a:off x="-2386525" y="4921475"/>
              <a:ext cx="25" cy="25"/>
            </a:xfrm>
            <a:custGeom>
              <a:avLst/>
              <a:gdLst/>
              <a:ahLst/>
              <a:cxnLst/>
              <a:rect l="l" t="t" r="r" b="b"/>
              <a:pathLst>
                <a:path w="1" h="1" extrusionOk="0">
                  <a:moveTo>
                    <a:pt x="0" y="0"/>
                  </a:moveTo>
                  <a:close/>
                </a:path>
              </a:pathLst>
            </a:custGeom>
            <a:solidFill>
              <a:srgbClr val="FFFFFF"/>
            </a:solidFill>
            <a:ln w="9175"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3501500" y="2789100"/>
              <a:ext cx="2229125" cy="2132400"/>
            </a:xfrm>
            <a:custGeom>
              <a:avLst/>
              <a:gdLst/>
              <a:ahLst/>
              <a:cxnLst/>
              <a:rect l="l" t="t" r="r" b="b"/>
              <a:pathLst>
                <a:path w="89165" h="85296" extrusionOk="0">
                  <a:moveTo>
                    <a:pt x="44599" y="1"/>
                  </a:moveTo>
                  <a:lnTo>
                    <a:pt x="17880" y="11409"/>
                  </a:lnTo>
                  <a:lnTo>
                    <a:pt x="1" y="31156"/>
                  </a:lnTo>
                  <a:lnTo>
                    <a:pt x="6272" y="85295"/>
                  </a:lnTo>
                  <a:lnTo>
                    <a:pt x="82927" y="85295"/>
                  </a:lnTo>
                  <a:lnTo>
                    <a:pt x="89164" y="31156"/>
                  </a:lnTo>
                  <a:lnTo>
                    <a:pt x="71285" y="11409"/>
                  </a:lnTo>
                  <a:lnTo>
                    <a:pt x="44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3363075" y="3379525"/>
              <a:ext cx="1953100" cy="35875"/>
            </a:xfrm>
            <a:custGeom>
              <a:avLst/>
              <a:gdLst/>
              <a:ahLst/>
              <a:cxnLst/>
              <a:rect l="l" t="t" r="r" b="b"/>
              <a:pathLst>
                <a:path w="78124" h="1435" extrusionOk="0">
                  <a:moveTo>
                    <a:pt x="1302" y="1"/>
                  </a:moveTo>
                  <a:lnTo>
                    <a:pt x="1" y="1435"/>
                  </a:lnTo>
                  <a:lnTo>
                    <a:pt x="78123" y="1435"/>
                  </a:lnTo>
                  <a:lnTo>
                    <a:pt x="76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3484825" y="3713925"/>
              <a:ext cx="2195775" cy="36725"/>
            </a:xfrm>
            <a:custGeom>
              <a:avLst/>
              <a:gdLst/>
              <a:ahLst/>
              <a:cxnLst/>
              <a:rect l="l" t="t" r="r" b="b"/>
              <a:pathLst>
                <a:path w="87831" h="1469" extrusionOk="0">
                  <a:moveTo>
                    <a:pt x="1" y="1"/>
                  </a:moveTo>
                  <a:lnTo>
                    <a:pt x="168" y="1469"/>
                  </a:lnTo>
                  <a:lnTo>
                    <a:pt x="87663" y="1469"/>
                  </a:lnTo>
                  <a:lnTo>
                    <a:pt x="878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3501500" y="3546325"/>
              <a:ext cx="2229125" cy="36700"/>
            </a:xfrm>
            <a:custGeom>
              <a:avLst/>
              <a:gdLst/>
              <a:ahLst/>
              <a:cxnLst/>
              <a:rect l="l" t="t" r="r" b="b"/>
              <a:pathLst>
                <a:path w="89165" h="1468" extrusionOk="0">
                  <a:moveTo>
                    <a:pt x="801" y="0"/>
                  </a:moveTo>
                  <a:lnTo>
                    <a:pt x="1" y="867"/>
                  </a:lnTo>
                  <a:lnTo>
                    <a:pt x="67" y="1468"/>
                  </a:lnTo>
                  <a:lnTo>
                    <a:pt x="89098" y="1468"/>
                  </a:lnTo>
                  <a:lnTo>
                    <a:pt x="89164" y="867"/>
                  </a:lnTo>
                  <a:lnTo>
                    <a:pt x="8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3060350" y="3044300"/>
              <a:ext cx="1347650" cy="36700"/>
            </a:xfrm>
            <a:custGeom>
              <a:avLst/>
              <a:gdLst/>
              <a:ahLst/>
              <a:cxnLst/>
              <a:rect l="l" t="t" r="r" b="b"/>
              <a:pathLst>
                <a:path w="53906" h="1468" extrusionOk="0">
                  <a:moveTo>
                    <a:pt x="3003" y="0"/>
                  </a:moveTo>
                  <a:lnTo>
                    <a:pt x="234" y="1201"/>
                  </a:lnTo>
                  <a:lnTo>
                    <a:pt x="1" y="1468"/>
                  </a:lnTo>
                  <a:lnTo>
                    <a:pt x="53906" y="1468"/>
                  </a:lnTo>
                  <a:lnTo>
                    <a:pt x="53639" y="1201"/>
                  </a:lnTo>
                  <a:cubicBezTo>
                    <a:pt x="53639" y="1201"/>
                    <a:pt x="51404" y="234"/>
                    <a:pt x="50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3464800" y="3881550"/>
              <a:ext cx="2156550" cy="35900"/>
            </a:xfrm>
            <a:custGeom>
              <a:avLst/>
              <a:gdLst/>
              <a:ahLst/>
              <a:cxnLst/>
              <a:rect l="l" t="t" r="r" b="b"/>
              <a:pathLst>
                <a:path w="86262" h="1436" extrusionOk="0">
                  <a:moveTo>
                    <a:pt x="0" y="1"/>
                  </a:moveTo>
                  <a:lnTo>
                    <a:pt x="167" y="1435"/>
                  </a:lnTo>
                  <a:lnTo>
                    <a:pt x="86095" y="1435"/>
                  </a:lnTo>
                  <a:lnTo>
                    <a:pt x="86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3212125" y="3211900"/>
              <a:ext cx="1650375" cy="36725"/>
            </a:xfrm>
            <a:custGeom>
              <a:avLst/>
              <a:gdLst/>
              <a:ahLst/>
              <a:cxnLst/>
              <a:rect l="l" t="t" r="r" b="b"/>
              <a:pathLst>
                <a:path w="66015" h="1469" extrusionOk="0">
                  <a:moveTo>
                    <a:pt x="1335" y="1"/>
                  </a:moveTo>
                  <a:lnTo>
                    <a:pt x="1" y="1469"/>
                  </a:lnTo>
                  <a:lnTo>
                    <a:pt x="66014" y="1469"/>
                  </a:lnTo>
                  <a:lnTo>
                    <a:pt x="64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3368075" y="4717975"/>
              <a:ext cx="1963100" cy="35900"/>
            </a:xfrm>
            <a:custGeom>
              <a:avLst/>
              <a:gdLst/>
              <a:ahLst/>
              <a:cxnLst/>
              <a:rect l="l" t="t" r="r" b="b"/>
              <a:pathLst>
                <a:path w="78524" h="1436" extrusionOk="0">
                  <a:moveTo>
                    <a:pt x="1" y="1"/>
                  </a:moveTo>
                  <a:lnTo>
                    <a:pt x="168" y="1435"/>
                  </a:lnTo>
                  <a:lnTo>
                    <a:pt x="78357" y="1435"/>
                  </a:lnTo>
                  <a:lnTo>
                    <a:pt x="78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388075" y="4550375"/>
              <a:ext cx="2002275" cy="36700"/>
            </a:xfrm>
            <a:custGeom>
              <a:avLst/>
              <a:gdLst/>
              <a:ahLst/>
              <a:cxnLst/>
              <a:rect l="l" t="t" r="r" b="b"/>
              <a:pathLst>
                <a:path w="80091" h="1468" extrusionOk="0">
                  <a:moveTo>
                    <a:pt x="0" y="0"/>
                  </a:moveTo>
                  <a:lnTo>
                    <a:pt x="167" y="1468"/>
                  </a:lnTo>
                  <a:lnTo>
                    <a:pt x="79924" y="1468"/>
                  </a:lnTo>
                  <a:lnTo>
                    <a:pt x="80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3445625" y="4048350"/>
              <a:ext cx="2118200" cy="36700"/>
            </a:xfrm>
            <a:custGeom>
              <a:avLst/>
              <a:gdLst/>
              <a:ahLst/>
              <a:cxnLst/>
              <a:rect l="l" t="t" r="r" b="b"/>
              <a:pathLst>
                <a:path w="84728" h="1468" extrusionOk="0">
                  <a:moveTo>
                    <a:pt x="1" y="0"/>
                  </a:moveTo>
                  <a:lnTo>
                    <a:pt x="167" y="1468"/>
                  </a:lnTo>
                  <a:lnTo>
                    <a:pt x="84561" y="1468"/>
                  </a:lnTo>
                  <a:lnTo>
                    <a:pt x="84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48875" y="4885600"/>
              <a:ext cx="1924725" cy="35900"/>
            </a:xfrm>
            <a:custGeom>
              <a:avLst/>
              <a:gdLst/>
              <a:ahLst/>
              <a:cxnLst/>
              <a:rect l="l" t="t" r="r" b="b"/>
              <a:pathLst>
                <a:path w="76989" h="1436" extrusionOk="0">
                  <a:moveTo>
                    <a:pt x="0" y="1"/>
                  </a:moveTo>
                  <a:lnTo>
                    <a:pt x="167" y="1435"/>
                  </a:lnTo>
                  <a:lnTo>
                    <a:pt x="76822" y="1435"/>
                  </a:lnTo>
                  <a:lnTo>
                    <a:pt x="76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407250" y="4383575"/>
              <a:ext cx="2040625" cy="35900"/>
            </a:xfrm>
            <a:custGeom>
              <a:avLst/>
              <a:gdLst/>
              <a:ahLst/>
              <a:cxnLst/>
              <a:rect l="l" t="t" r="r" b="b"/>
              <a:pathLst>
                <a:path w="81625" h="1436" extrusionOk="0">
                  <a:moveTo>
                    <a:pt x="0" y="1"/>
                  </a:moveTo>
                  <a:lnTo>
                    <a:pt x="167" y="1435"/>
                  </a:lnTo>
                  <a:lnTo>
                    <a:pt x="81458" y="1435"/>
                  </a:lnTo>
                  <a:lnTo>
                    <a:pt x="81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426450" y="4215950"/>
              <a:ext cx="2079850" cy="35900"/>
            </a:xfrm>
            <a:custGeom>
              <a:avLst/>
              <a:gdLst/>
              <a:ahLst/>
              <a:cxnLst/>
              <a:rect l="l" t="t" r="r" b="b"/>
              <a:pathLst>
                <a:path w="83194" h="1436" extrusionOk="0">
                  <a:moveTo>
                    <a:pt x="1" y="1"/>
                  </a:moveTo>
                  <a:lnTo>
                    <a:pt x="168" y="1435"/>
                  </a:lnTo>
                  <a:lnTo>
                    <a:pt x="83027" y="1435"/>
                  </a:lnTo>
                  <a:lnTo>
                    <a:pt x="83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3499825" y="2838925"/>
              <a:ext cx="2226600" cy="931750"/>
            </a:xfrm>
            <a:custGeom>
              <a:avLst/>
              <a:gdLst/>
              <a:ahLst/>
              <a:cxnLst/>
              <a:rect l="l" t="t" r="r" b="b"/>
              <a:pathLst>
                <a:path w="89064" h="37270" extrusionOk="0">
                  <a:moveTo>
                    <a:pt x="44520" y="1"/>
                  </a:moveTo>
                  <a:cubicBezTo>
                    <a:pt x="44074" y="1"/>
                    <a:pt x="43632" y="93"/>
                    <a:pt x="43231" y="276"/>
                  </a:cubicBezTo>
                  <a:lnTo>
                    <a:pt x="16512" y="11684"/>
                  </a:lnTo>
                  <a:cubicBezTo>
                    <a:pt x="16112" y="11851"/>
                    <a:pt x="15745" y="12118"/>
                    <a:pt x="15445" y="12418"/>
                  </a:cubicBezTo>
                  <a:lnTo>
                    <a:pt x="0" y="29530"/>
                  </a:lnTo>
                  <a:lnTo>
                    <a:pt x="868" y="37269"/>
                  </a:lnTo>
                  <a:lnTo>
                    <a:pt x="19748" y="16388"/>
                  </a:lnTo>
                  <a:lnTo>
                    <a:pt x="44532" y="5813"/>
                  </a:lnTo>
                  <a:lnTo>
                    <a:pt x="69317" y="16388"/>
                  </a:lnTo>
                  <a:lnTo>
                    <a:pt x="88163" y="37269"/>
                  </a:lnTo>
                  <a:lnTo>
                    <a:pt x="89064" y="29530"/>
                  </a:lnTo>
                  <a:lnTo>
                    <a:pt x="73586" y="12418"/>
                  </a:lnTo>
                  <a:cubicBezTo>
                    <a:pt x="73319" y="12118"/>
                    <a:pt x="72952" y="11851"/>
                    <a:pt x="72552" y="11684"/>
                  </a:cubicBezTo>
                  <a:lnTo>
                    <a:pt x="45833" y="276"/>
                  </a:lnTo>
                  <a:cubicBezTo>
                    <a:pt x="45416" y="93"/>
                    <a:pt x="44966" y="1"/>
                    <a:pt x="44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910250" y="3688925"/>
              <a:ext cx="1047450" cy="1232575"/>
            </a:xfrm>
            <a:custGeom>
              <a:avLst/>
              <a:gdLst/>
              <a:ahLst/>
              <a:cxnLst/>
              <a:rect l="l" t="t" r="r" b="b"/>
              <a:pathLst>
                <a:path w="41898" h="49303" extrusionOk="0">
                  <a:moveTo>
                    <a:pt x="20949" y="0"/>
                  </a:moveTo>
                  <a:lnTo>
                    <a:pt x="8407" y="6605"/>
                  </a:lnTo>
                  <a:lnTo>
                    <a:pt x="1" y="18046"/>
                  </a:lnTo>
                  <a:lnTo>
                    <a:pt x="2936" y="49302"/>
                  </a:lnTo>
                  <a:lnTo>
                    <a:pt x="38962" y="49302"/>
                  </a:lnTo>
                  <a:lnTo>
                    <a:pt x="41897" y="18046"/>
                  </a:lnTo>
                  <a:lnTo>
                    <a:pt x="33491" y="6605"/>
                  </a:lnTo>
                  <a:lnTo>
                    <a:pt x="20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407375" y="3688925"/>
              <a:ext cx="41725" cy="1232575"/>
            </a:xfrm>
            <a:custGeom>
              <a:avLst/>
              <a:gdLst/>
              <a:ahLst/>
              <a:cxnLst/>
              <a:rect l="l" t="t" r="r" b="b"/>
              <a:pathLst>
                <a:path w="1669" h="49303" extrusionOk="0">
                  <a:moveTo>
                    <a:pt x="834" y="0"/>
                  </a:moveTo>
                  <a:lnTo>
                    <a:pt x="0" y="467"/>
                  </a:lnTo>
                  <a:lnTo>
                    <a:pt x="0" y="49302"/>
                  </a:lnTo>
                  <a:lnTo>
                    <a:pt x="1668" y="49302"/>
                  </a:lnTo>
                  <a:lnTo>
                    <a:pt x="1668" y="467"/>
                  </a:lnTo>
                  <a:lnTo>
                    <a:pt x="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2956950" y="3649100"/>
              <a:ext cx="1140025" cy="1272400"/>
            </a:xfrm>
            <a:custGeom>
              <a:avLst/>
              <a:gdLst/>
              <a:ahLst/>
              <a:cxnLst/>
              <a:rect l="l" t="t" r="r" b="b"/>
              <a:pathLst>
                <a:path w="45601" h="50896" extrusionOk="0">
                  <a:moveTo>
                    <a:pt x="22817" y="0"/>
                  </a:moveTo>
                  <a:cubicBezTo>
                    <a:pt x="22492" y="0"/>
                    <a:pt x="22167" y="75"/>
                    <a:pt x="21883" y="226"/>
                  </a:cubicBezTo>
                  <a:lnTo>
                    <a:pt x="9341" y="6830"/>
                  </a:lnTo>
                  <a:cubicBezTo>
                    <a:pt x="9074" y="6964"/>
                    <a:pt x="8874" y="7130"/>
                    <a:pt x="8740" y="7331"/>
                  </a:cubicBezTo>
                  <a:lnTo>
                    <a:pt x="334" y="18772"/>
                  </a:lnTo>
                  <a:cubicBezTo>
                    <a:pt x="101" y="19072"/>
                    <a:pt x="1" y="19406"/>
                    <a:pt x="34" y="19773"/>
                  </a:cubicBezTo>
                  <a:lnTo>
                    <a:pt x="2970" y="50895"/>
                  </a:lnTo>
                  <a:lnTo>
                    <a:pt x="6672" y="50895"/>
                  </a:lnTo>
                  <a:lnTo>
                    <a:pt x="6639" y="50695"/>
                  </a:lnTo>
                  <a:lnTo>
                    <a:pt x="3737" y="20040"/>
                  </a:lnTo>
                  <a:lnTo>
                    <a:pt x="11576" y="9399"/>
                  </a:lnTo>
                  <a:lnTo>
                    <a:pt x="22817" y="3461"/>
                  </a:lnTo>
                  <a:lnTo>
                    <a:pt x="34059" y="9399"/>
                  </a:lnTo>
                  <a:lnTo>
                    <a:pt x="41864" y="20040"/>
                  </a:lnTo>
                  <a:lnTo>
                    <a:pt x="38995" y="50695"/>
                  </a:lnTo>
                  <a:lnTo>
                    <a:pt x="38962" y="50895"/>
                  </a:lnTo>
                  <a:lnTo>
                    <a:pt x="42665" y="50895"/>
                  </a:lnTo>
                  <a:lnTo>
                    <a:pt x="45567" y="19773"/>
                  </a:lnTo>
                  <a:cubicBezTo>
                    <a:pt x="45600" y="19406"/>
                    <a:pt x="45500" y="19072"/>
                    <a:pt x="45300" y="18772"/>
                  </a:cubicBezTo>
                  <a:lnTo>
                    <a:pt x="36894" y="7331"/>
                  </a:lnTo>
                  <a:cubicBezTo>
                    <a:pt x="36760" y="7130"/>
                    <a:pt x="36527" y="6964"/>
                    <a:pt x="36293" y="6830"/>
                  </a:cubicBezTo>
                  <a:lnTo>
                    <a:pt x="23751" y="226"/>
                  </a:lnTo>
                  <a:cubicBezTo>
                    <a:pt x="23468" y="75"/>
                    <a:pt x="23142" y="0"/>
                    <a:pt x="2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3659950" y="2719675"/>
              <a:ext cx="2546850" cy="998450"/>
            </a:xfrm>
            <a:custGeom>
              <a:avLst/>
              <a:gdLst/>
              <a:ahLst/>
              <a:cxnLst/>
              <a:rect l="l" t="t" r="r" b="b"/>
              <a:pathLst>
                <a:path w="101874" h="39938" extrusionOk="0">
                  <a:moveTo>
                    <a:pt x="50925" y="1"/>
                  </a:moveTo>
                  <a:cubicBezTo>
                    <a:pt x="50479" y="1"/>
                    <a:pt x="50037" y="92"/>
                    <a:pt x="49636" y="276"/>
                  </a:cubicBezTo>
                  <a:lnTo>
                    <a:pt x="22917" y="11684"/>
                  </a:lnTo>
                  <a:cubicBezTo>
                    <a:pt x="22517" y="11851"/>
                    <a:pt x="22150" y="12118"/>
                    <a:pt x="21850" y="12451"/>
                  </a:cubicBezTo>
                  <a:lnTo>
                    <a:pt x="1068" y="35434"/>
                  </a:lnTo>
                  <a:cubicBezTo>
                    <a:pt x="1" y="36635"/>
                    <a:pt x="201" y="38370"/>
                    <a:pt x="1502" y="39304"/>
                  </a:cubicBezTo>
                  <a:cubicBezTo>
                    <a:pt x="2071" y="39727"/>
                    <a:pt x="2762" y="39933"/>
                    <a:pt x="3449" y="39933"/>
                  </a:cubicBezTo>
                  <a:cubicBezTo>
                    <a:pt x="4330" y="39933"/>
                    <a:pt x="5205" y="39593"/>
                    <a:pt x="5805" y="38937"/>
                  </a:cubicBezTo>
                  <a:lnTo>
                    <a:pt x="26153" y="16387"/>
                  </a:lnTo>
                  <a:lnTo>
                    <a:pt x="50937" y="5813"/>
                  </a:lnTo>
                  <a:lnTo>
                    <a:pt x="75722" y="16387"/>
                  </a:lnTo>
                  <a:lnTo>
                    <a:pt x="96069" y="38937"/>
                  </a:lnTo>
                  <a:cubicBezTo>
                    <a:pt x="96670" y="39604"/>
                    <a:pt x="97570" y="39938"/>
                    <a:pt x="98438" y="39938"/>
                  </a:cubicBezTo>
                  <a:cubicBezTo>
                    <a:pt x="99138" y="39938"/>
                    <a:pt x="99805" y="39738"/>
                    <a:pt x="100372" y="39304"/>
                  </a:cubicBezTo>
                  <a:cubicBezTo>
                    <a:pt x="101673" y="38370"/>
                    <a:pt x="101874" y="36635"/>
                    <a:pt x="100806" y="35434"/>
                  </a:cubicBezTo>
                  <a:lnTo>
                    <a:pt x="79991" y="12451"/>
                  </a:lnTo>
                  <a:cubicBezTo>
                    <a:pt x="79724" y="12118"/>
                    <a:pt x="79357" y="11851"/>
                    <a:pt x="78957" y="11684"/>
                  </a:cubicBezTo>
                  <a:lnTo>
                    <a:pt x="52238" y="276"/>
                  </a:lnTo>
                  <a:cubicBezTo>
                    <a:pt x="51821" y="92"/>
                    <a:pt x="51371" y="1"/>
                    <a:pt x="50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321475" y="4484475"/>
              <a:ext cx="123425" cy="111775"/>
            </a:xfrm>
            <a:custGeom>
              <a:avLst/>
              <a:gdLst/>
              <a:ahLst/>
              <a:cxnLst/>
              <a:rect l="l" t="t" r="r" b="b"/>
              <a:pathLst>
                <a:path w="4937" h="4471" extrusionOk="0">
                  <a:moveTo>
                    <a:pt x="2468" y="735"/>
                  </a:moveTo>
                  <a:cubicBezTo>
                    <a:pt x="3369" y="735"/>
                    <a:pt x="4103" y="1435"/>
                    <a:pt x="4103" y="2236"/>
                  </a:cubicBezTo>
                  <a:cubicBezTo>
                    <a:pt x="4103" y="3070"/>
                    <a:pt x="3369" y="3737"/>
                    <a:pt x="2468" y="3737"/>
                  </a:cubicBezTo>
                  <a:cubicBezTo>
                    <a:pt x="1568" y="3737"/>
                    <a:pt x="801" y="3070"/>
                    <a:pt x="801" y="2236"/>
                  </a:cubicBezTo>
                  <a:cubicBezTo>
                    <a:pt x="801" y="1435"/>
                    <a:pt x="1568" y="735"/>
                    <a:pt x="2468" y="735"/>
                  </a:cubicBezTo>
                  <a:close/>
                  <a:moveTo>
                    <a:pt x="2468" y="1"/>
                  </a:moveTo>
                  <a:cubicBezTo>
                    <a:pt x="1101" y="1"/>
                    <a:pt x="0" y="1002"/>
                    <a:pt x="0" y="2236"/>
                  </a:cubicBezTo>
                  <a:cubicBezTo>
                    <a:pt x="0" y="3470"/>
                    <a:pt x="1101" y="4471"/>
                    <a:pt x="2468" y="4471"/>
                  </a:cubicBezTo>
                  <a:cubicBezTo>
                    <a:pt x="3836" y="4471"/>
                    <a:pt x="4937" y="3470"/>
                    <a:pt x="4937" y="2236"/>
                  </a:cubicBezTo>
                  <a:cubicBezTo>
                    <a:pt x="4937" y="1002"/>
                    <a:pt x="3836"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2294800" y="4461125"/>
              <a:ext cx="70075" cy="62575"/>
            </a:xfrm>
            <a:custGeom>
              <a:avLst/>
              <a:gdLst/>
              <a:ahLst/>
              <a:cxnLst/>
              <a:rect l="l" t="t" r="r" b="b"/>
              <a:pathLst>
                <a:path w="2803" h="2503" extrusionOk="0">
                  <a:moveTo>
                    <a:pt x="1401" y="1"/>
                  </a:moveTo>
                  <a:cubicBezTo>
                    <a:pt x="634" y="1"/>
                    <a:pt x="0" y="535"/>
                    <a:pt x="0" y="1235"/>
                  </a:cubicBezTo>
                  <a:cubicBezTo>
                    <a:pt x="0" y="1936"/>
                    <a:pt x="634" y="2503"/>
                    <a:pt x="1401" y="2503"/>
                  </a:cubicBezTo>
                  <a:cubicBezTo>
                    <a:pt x="2169" y="2503"/>
                    <a:pt x="2802" y="1936"/>
                    <a:pt x="2802" y="1235"/>
                  </a:cubicBezTo>
                  <a:cubicBezTo>
                    <a:pt x="2802" y="535"/>
                    <a:pt x="2169"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573325" y="4484475"/>
              <a:ext cx="123450" cy="111775"/>
            </a:xfrm>
            <a:custGeom>
              <a:avLst/>
              <a:gdLst/>
              <a:ahLst/>
              <a:cxnLst/>
              <a:rect l="l" t="t" r="r" b="b"/>
              <a:pathLst>
                <a:path w="4938" h="4471" extrusionOk="0">
                  <a:moveTo>
                    <a:pt x="2469" y="735"/>
                  </a:moveTo>
                  <a:cubicBezTo>
                    <a:pt x="3369" y="735"/>
                    <a:pt x="4103" y="1435"/>
                    <a:pt x="4103" y="2236"/>
                  </a:cubicBezTo>
                  <a:cubicBezTo>
                    <a:pt x="4103" y="3070"/>
                    <a:pt x="3369" y="3737"/>
                    <a:pt x="2469" y="3737"/>
                  </a:cubicBezTo>
                  <a:cubicBezTo>
                    <a:pt x="1535" y="3737"/>
                    <a:pt x="801" y="3070"/>
                    <a:pt x="801" y="2236"/>
                  </a:cubicBezTo>
                  <a:cubicBezTo>
                    <a:pt x="801" y="1435"/>
                    <a:pt x="1535" y="735"/>
                    <a:pt x="2469" y="735"/>
                  </a:cubicBezTo>
                  <a:close/>
                  <a:moveTo>
                    <a:pt x="2469" y="1"/>
                  </a:moveTo>
                  <a:cubicBezTo>
                    <a:pt x="1101" y="1"/>
                    <a:pt x="0" y="1002"/>
                    <a:pt x="0" y="2236"/>
                  </a:cubicBezTo>
                  <a:cubicBezTo>
                    <a:pt x="0" y="3470"/>
                    <a:pt x="1101" y="4471"/>
                    <a:pt x="2469" y="4471"/>
                  </a:cubicBezTo>
                  <a:cubicBezTo>
                    <a:pt x="3836" y="4471"/>
                    <a:pt x="4937" y="3470"/>
                    <a:pt x="4937" y="2236"/>
                  </a:cubicBezTo>
                  <a:cubicBezTo>
                    <a:pt x="4937" y="1002"/>
                    <a:pt x="3836"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2546650" y="4461125"/>
              <a:ext cx="70075" cy="62575"/>
            </a:xfrm>
            <a:custGeom>
              <a:avLst/>
              <a:gdLst/>
              <a:ahLst/>
              <a:cxnLst/>
              <a:rect l="l" t="t" r="r" b="b"/>
              <a:pathLst>
                <a:path w="2803" h="2503" extrusionOk="0">
                  <a:moveTo>
                    <a:pt x="1402" y="1"/>
                  </a:moveTo>
                  <a:cubicBezTo>
                    <a:pt x="634" y="1"/>
                    <a:pt x="1" y="535"/>
                    <a:pt x="1" y="1235"/>
                  </a:cubicBezTo>
                  <a:cubicBezTo>
                    <a:pt x="1" y="1936"/>
                    <a:pt x="634" y="2503"/>
                    <a:pt x="1402" y="2503"/>
                  </a:cubicBezTo>
                  <a:cubicBezTo>
                    <a:pt x="2169" y="2503"/>
                    <a:pt x="2803" y="1936"/>
                    <a:pt x="2803" y="1235"/>
                  </a:cubicBezTo>
                  <a:cubicBezTo>
                    <a:pt x="2803" y="535"/>
                    <a:pt x="2169"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37"/>
          <p:cNvSpPr txBox="1">
            <a:spLocks noGrp="1"/>
          </p:cNvSpPr>
          <p:nvPr>
            <p:ph type="title"/>
          </p:nvPr>
        </p:nvSpPr>
        <p:spPr>
          <a:xfrm>
            <a:off x="1771683" y="1069099"/>
            <a:ext cx="4734033" cy="2099704"/>
          </a:xfrm>
          <a:prstGeom prst="rect">
            <a:avLst/>
          </a:prstGeom>
          <a:solidFill>
            <a:schemeClr val="accent6"/>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800" dirty="0">
                <a:solidFill>
                  <a:schemeClr val="bg2">
                    <a:lumMod val="75000"/>
                  </a:schemeClr>
                </a:solidFill>
                <a:latin typeface="+mn-lt"/>
              </a:rPr>
              <a:t>HOẠT ĐỘNG</a:t>
            </a:r>
            <a:br>
              <a:rPr lang="en-US" sz="4800" dirty="0">
                <a:solidFill>
                  <a:schemeClr val="bg2">
                    <a:lumMod val="75000"/>
                  </a:schemeClr>
                </a:solidFill>
                <a:latin typeface="+mn-lt"/>
              </a:rPr>
            </a:br>
            <a:r>
              <a:rPr lang="en-US" sz="4800" dirty="0">
                <a:solidFill>
                  <a:schemeClr val="bg2">
                    <a:lumMod val="75000"/>
                  </a:schemeClr>
                </a:solidFill>
                <a:latin typeface="+mn-lt"/>
              </a:rPr>
              <a:t>VẬN DỤNG</a:t>
            </a:r>
            <a:endParaRPr sz="4800" dirty="0">
              <a:solidFill>
                <a:schemeClr val="bg2">
                  <a:lumMod val="75000"/>
                </a:schemeClr>
              </a:solidFill>
              <a:latin typeface="+mn-lt"/>
            </a:endParaRPr>
          </a:p>
        </p:txBody>
      </p:sp>
      <p:sp>
        <p:nvSpPr>
          <p:cNvPr id="1398" name="Google Shape;1398;p37"/>
          <p:cNvSpPr txBox="1">
            <a:spLocks noGrp="1"/>
          </p:cNvSpPr>
          <p:nvPr>
            <p:ph type="title" idx="2"/>
          </p:nvPr>
        </p:nvSpPr>
        <p:spPr>
          <a:xfrm>
            <a:off x="3284498" y="149496"/>
            <a:ext cx="1324800" cy="99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mn-lt"/>
              </a:rPr>
              <a:t>02</a:t>
            </a:r>
            <a:endParaRPr sz="4800" dirty="0">
              <a:latin typeface="+mn-lt"/>
            </a:endParaRPr>
          </a:p>
        </p:txBody>
      </p:sp>
      <p:sp>
        <p:nvSpPr>
          <p:cNvPr id="1400" name="Google Shape;1400;p37"/>
          <p:cNvSpPr/>
          <p:nvPr/>
        </p:nvSpPr>
        <p:spPr>
          <a:xfrm>
            <a:off x="-749127" y="3985489"/>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500703" y="4534188"/>
            <a:ext cx="1597609" cy="130467"/>
          </a:xfrm>
          <a:custGeom>
            <a:avLst/>
            <a:gdLst/>
            <a:ahLst/>
            <a:cxnLst/>
            <a:rect l="l" t="t" r="r" b="b"/>
            <a:pathLst>
              <a:path w="46167" h="3771" extrusionOk="0">
                <a:moveTo>
                  <a:pt x="23084" y="1"/>
                </a:moveTo>
                <a:cubicBezTo>
                  <a:pt x="10341" y="1"/>
                  <a:pt x="1" y="835"/>
                  <a:pt x="1" y="1869"/>
                </a:cubicBezTo>
                <a:cubicBezTo>
                  <a:pt x="1" y="2903"/>
                  <a:pt x="10341" y="3770"/>
                  <a:pt x="23084" y="3770"/>
                </a:cubicBezTo>
                <a:cubicBezTo>
                  <a:pt x="35826" y="3770"/>
                  <a:pt x="46167" y="2903"/>
                  <a:pt x="46167" y="1869"/>
                </a:cubicBezTo>
                <a:cubicBezTo>
                  <a:pt x="46167" y="835"/>
                  <a:pt x="35826" y="1"/>
                  <a:pt x="23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37"/>
          <p:cNvGrpSpPr/>
          <p:nvPr/>
        </p:nvGrpSpPr>
        <p:grpSpPr>
          <a:xfrm flipH="1">
            <a:off x="-64556" y="1586113"/>
            <a:ext cx="1156815" cy="2428394"/>
            <a:chOff x="4549250" y="363900"/>
            <a:chExt cx="1878025" cy="4942875"/>
          </a:xfrm>
        </p:grpSpPr>
        <p:sp>
          <p:nvSpPr>
            <p:cNvPr id="1403" name="Google Shape;1403;p37"/>
            <p:cNvSpPr/>
            <p:nvPr/>
          </p:nvSpPr>
          <p:spPr>
            <a:xfrm>
              <a:off x="4919525" y="1177075"/>
              <a:ext cx="665500" cy="1223125"/>
            </a:xfrm>
            <a:custGeom>
              <a:avLst/>
              <a:gdLst/>
              <a:ahLst/>
              <a:cxnLst/>
              <a:rect l="l" t="t" r="r" b="b"/>
              <a:pathLst>
                <a:path w="26620" h="48925" extrusionOk="0">
                  <a:moveTo>
                    <a:pt x="20650" y="0"/>
                  </a:moveTo>
                  <a:cubicBezTo>
                    <a:pt x="18359" y="0"/>
                    <a:pt x="16252" y="1492"/>
                    <a:pt x="15545" y="3805"/>
                  </a:cubicBezTo>
                  <a:cubicBezTo>
                    <a:pt x="15511" y="3872"/>
                    <a:pt x="15511" y="3938"/>
                    <a:pt x="15478" y="4005"/>
                  </a:cubicBezTo>
                  <a:lnTo>
                    <a:pt x="15445" y="4072"/>
                  </a:lnTo>
                  <a:lnTo>
                    <a:pt x="15144" y="5306"/>
                  </a:lnTo>
                  <a:lnTo>
                    <a:pt x="14811" y="6574"/>
                  </a:lnTo>
                  <a:lnTo>
                    <a:pt x="14144" y="9109"/>
                  </a:lnTo>
                  <a:cubicBezTo>
                    <a:pt x="13677" y="10777"/>
                    <a:pt x="13210" y="12478"/>
                    <a:pt x="12709" y="14146"/>
                  </a:cubicBezTo>
                  <a:cubicBezTo>
                    <a:pt x="12242" y="15814"/>
                    <a:pt x="11742" y="17448"/>
                    <a:pt x="11242" y="19116"/>
                  </a:cubicBezTo>
                  <a:cubicBezTo>
                    <a:pt x="10708" y="20750"/>
                    <a:pt x="10174" y="22385"/>
                    <a:pt x="9607" y="23953"/>
                  </a:cubicBezTo>
                  <a:cubicBezTo>
                    <a:pt x="9340" y="24753"/>
                    <a:pt x="9040" y="25554"/>
                    <a:pt x="8740" y="26288"/>
                  </a:cubicBezTo>
                  <a:lnTo>
                    <a:pt x="8506" y="26855"/>
                  </a:lnTo>
                  <a:lnTo>
                    <a:pt x="8306" y="27422"/>
                  </a:lnTo>
                  <a:lnTo>
                    <a:pt x="7806" y="28556"/>
                  </a:lnTo>
                  <a:cubicBezTo>
                    <a:pt x="7139" y="30090"/>
                    <a:pt x="6405" y="31692"/>
                    <a:pt x="5638" y="33259"/>
                  </a:cubicBezTo>
                  <a:cubicBezTo>
                    <a:pt x="4170" y="36428"/>
                    <a:pt x="2635" y="39597"/>
                    <a:pt x="1068" y="42733"/>
                  </a:cubicBezTo>
                  <a:lnTo>
                    <a:pt x="1068" y="42766"/>
                  </a:lnTo>
                  <a:cubicBezTo>
                    <a:pt x="0" y="44868"/>
                    <a:pt x="867" y="47436"/>
                    <a:pt x="3002" y="48470"/>
                  </a:cubicBezTo>
                  <a:cubicBezTo>
                    <a:pt x="3610" y="48779"/>
                    <a:pt x="4257" y="48924"/>
                    <a:pt x="4895" y="48924"/>
                  </a:cubicBezTo>
                  <a:cubicBezTo>
                    <a:pt x="6390" y="48924"/>
                    <a:pt x="7835" y="48126"/>
                    <a:pt x="8606" y="46769"/>
                  </a:cubicBezTo>
                  <a:cubicBezTo>
                    <a:pt x="10374" y="43667"/>
                    <a:pt x="12109" y="40565"/>
                    <a:pt x="13843" y="37429"/>
                  </a:cubicBezTo>
                  <a:cubicBezTo>
                    <a:pt x="14677" y="35828"/>
                    <a:pt x="15545" y="34260"/>
                    <a:pt x="16379" y="32626"/>
                  </a:cubicBezTo>
                  <a:lnTo>
                    <a:pt x="16712" y="31992"/>
                  </a:lnTo>
                  <a:cubicBezTo>
                    <a:pt x="16812" y="31758"/>
                    <a:pt x="16912" y="31558"/>
                    <a:pt x="17012" y="31358"/>
                  </a:cubicBezTo>
                  <a:lnTo>
                    <a:pt x="17313" y="30691"/>
                  </a:lnTo>
                  <a:lnTo>
                    <a:pt x="17613" y="30024"/>
                  </a:lnTo>
                  <a:cubicBezTo>
                    <a:pt x="18013" y="29156"/>
                    <a:pt x="18380" y="28289"/>
                    <a:pt x="18714" y="27455"/>
                  </a:cubicBezTo>
                  <a:cubicBezTo>
                    <a:pt x="19414" y="25721"/>
                    <a:pt x="20048" y="24019"/>
                    <a:pt x="20682" y="22318"/>
                  </a:cubicBezTo>
                  <a:cubicBezTo>
                    <a:pt x="21315" y="20617"/>
                    <a:pt x="21882" y="18916"/>
                    <a:pt x="22483" y="17181"/>
                  </a:cubicBezTo>
                  <a:cubicBezTo>
                    <a:pt x="23050" y="15480"/>
                    <a:pt x="23617" y="13779"/>
                    <a:pt x="24151" y="12078"/>
                  </a:cubicBezTo>
                  <a:lnTo>
                    <a:pt x="24985" y="9509"/>
                  </a:lnTo>
                  <a:lnTo>
                    <a:pt x="25385" y="8208"/>
                  </a:lnTo>
                  <a:lnTo>
                    <a:pt x="25752" y="6907"/>
                  </a:lnTo>
                  <a:cubicBezTo>
                    <a:pt x="26619" y="4072"/>
                    <a:pt x="25018" y="1103"/>
                    <a:pt x="22216" y="236"/>
                  </a:cubicBezTo>
                  <a:cubicBezTo>
                    <a:pt x="21694" y="76"/>
                    <a:pt x="21167" y="0"/>
                    <a:pt x="20650"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5213900" y="1153025"/>
              <a:ext cx="396125" cy="533650"/>
            </a:xfrm>
            <a:custGeom>
              <a:avLst/>
              <a:gdLst/>
              <a:ahLst/>
              <a:cxnLst/>
              <a:rect l="l" t="t" r="r" b="b"/>
              <a:pathLst>
                <a:path w="15845" h="21346" extrusionOk="0">
                  <a:moveTo>
                    <a:pt x="9524" y="0"/>
                  </a:moveTo>
                  <a:cubicBezTo>
                    <a:pt x="7785" y="0"/>
                    <a:pt x="6422" y="767"/>
                    <a:pt x="5404" y="1665"/>
                  </a:cubicBezTo>
                  <a:cubicBezTo>
                    <a:pt x="4137" y="2799"/>
                    <a:pt x="3269" y="4300"/>
                    <a:pt x="2869" y="5934"/>
                  </a:cubicBezTo>
                  <a:lnTo>
                    <a:pt x="0" y="17676"/>
                  </a:lnTo>
                  <a:lnTo>
                    <a:pt x="10841" y="21345"/>
                  </a:lnTo>
                  <a:cubicBezTo>
                    <a:pt x="10841" y="21345"/>
                    <a:pt x="13010" y="13907"/>
                    <a:pt x="14411" y="8169"/>
                  </a:cubicBezTo>
                  <a:cubicBezTo>
                    <a:pt x="15845" y="2432"/>
                    <a:pt x="13543" y="1231"/>
                    <a:pt x="13543" y="1231"/>
                  </a:cubicBezTo>
                  <a:cubicBezTo>
                    <a:pt x="12029" y="346"/>
                    <a:pt x="10692" y="0"/>
                    <a:pt x="9524"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5204725" y="2131975"/>
              <a:ext cx="846450" cy="635200"/>
            </a:xfrm>
            <a:custGeom>
              <a:avLst/>
              <a:gdLst/>
              <a:ahLst/>
              <a:cxnLst/>
              <a:rect l="l" t="t" r="r" b="b"/>
              <a:pathLst>
                <a:path w="33858" h="25408" extrusionOk="0">
                  <a:moveTo>
                    <a:pt x="5037" y="0"/>
                  </a:moveTo>
                  <a:cubicBezTo>
                    <a:pt x="5037" y="0"/>
                    <a:pt x="4704" y="567"/>
                    <a:pt x="4237" y="1535"/>
                  </a:cubicBezTo>
                  <a:cubicBezTo>
                    <a:pt x="4137" y="1735"/>
                    <a:pt x="4070" y="1902"/>
                    <a:pt x="3970" y="2135"/>
                  </a:cubicBezTo>
                  <a:cubicBezTo>
                    <a:pt x="3203" y="3703"/>
                    <a:pt x="2269" y="6038"/>
                    <a:pt x="1735" y="8473"/>
                  </a:cubicBezTo>
                  <a:cubicBezTo>
                    <a:pt x="1702" y="8506"/>
                    <a:pt x="1702" y="8540"/>
                    <a:pt x="1702" y="8540"/>
                  </a:cubicBezTo>
                  <a:cubicBezTo>
                    <a:pt x="1668" y="8773"/>
                    <a:pt x="1601" y="8973"/>
                    <a:pt x="1568" y="9173"/>
                  </a:cubicBezTo>
                  <a:cubicBezTo>
                    <a:pt x="1568" y="9240"/>
                    <a:pt x="1535" y="9274"/>
                    <a:pt x="1535" y="9307"/>
                  </a:cubicBezTo>
                  <a:cubicBezTo>
                    <a:pt x="1168" y="11075"/>
                    <a:pt x="834" y="12909"/>
                    <a:pt x="601" y="14677"/>
                  </a:cubicBezTo>
                  <a:cubicBezTo>
                    <a:pt x="567" y="14911"/>
                    <a:pt x="534" y="15144"/>
                    <a:pt x="501" y="15345"/>
                  </a:cubicBezTo>
                  <a:cubicBezTo>
                    <a:pt x="67" y="19214"/>
                    <a:pt x="0" y="21115"/>
                    <a:pt x="1535" y="22016"/>
                  </a:cubicBezTo>
                  <a:cubicBezTo>
                    <a:pt x="4998" y="24001"/>
                    <a:pt x="11438" y="25408"/>
                    <a:pt x="17971" y="25408"/>
                  </a:cubicBezTo>
                  <a:cubicBezTo>
                    <a:pt x="22198" y="25408"/>
                    <a:pt x="26464" y="24819"/>
                    <a:pt x="29988" y="23417"/>
                  </a:cubicBezTo>
                  <a:cubicBezTo>
                    <a:pt x="33291" y="22116"/>
                    <a:pt x="33858" y="21315"/>
                    <a:pt x="33591" y="15378"/>
                  </a:cubicBezTo>
                  <a:cubicBezTo>
                    <a:pt x="33591" y="15178"/>
                    <a:pt x="33591" y="14944"/>
                    <a:pt x="33558" y="14744"/>
                  </a:cubicBezTo>
                  <a:cubicBezTo>
                    <a:pt x="33558" y="14277"/>
                    <a:pt x="33524" y="13810"/>
                    <a:pt x="33491" y="13343"/>
                  </a:cubicBezTo>
                  <a:cubicBezTo>
                    <a:pt x="33458" y="13110"/>
                    <a:pt x="33458" y="12909"/>
                    <a:pt x="33424" y="12676"/>
                  </a:cubicBezTo>
                  <a:cubicBezTo>
                    <a:pt x="33358" y="11842"/>
                    <a:pt x="33291" y="11041"/>
                    <a:pt x="33191" y="10274"/>
                  </a:cubicBezTo>
                  <a:cubicBezTo>
                    <a:pt x="33191" y="10041"/>
                    <a:pt x="33157" y="9841"/>
                    <a:pt x="33124" y="9640"/>
                  </a:cubicBezTo>
                  <a:cubicBezTo>
                    <a:pt x="32924" y="7906"/>
                    <a:pt x="32590" y="6338"/>
                    <a:pt x="32290" y="5137"/>
                  </a:cubicBezTo>
                  <a:cubicBezTo>
                    <a:pt x="32223" y="4904"/>
                    <a:pt x="32190" y="4704"/>
                    <a:pt x="32123" y="4503"/>
                  </a:cubicBezTo>
                  <a:cubicBezTo>
                    <a:pt x="31823" y="3336"/>
                    <a:pt x="31556" y="2635"/>
                    <a:pt x="31556" y="2635"/>
                  </a:cubicBezTo>
                  <a:cubicBezTo>
                    <a:pt x="30089" y="2869"/>
                    <a:pt x="28621" y="3002"/>
                    <a:pt x="27120" y="3069"/>
                  </a:cubicBezTo>
                  <a:lnTo>
                    <a:pt x="26486" y="3069"/>
                  </a:lnTo>
                  <a:cubicBezTo>
                    <a:pt x="26068" y="3080"/>
                    <a:pt x="25650" y="3085"/>
                    <a:pt x="25232" y="3085"/>
                  </a:cubicBezTo>
                  <a:cubicBezTo>
                    <a:pt x="17876" y="3085"/>
                    <a:pt x="10611" y="1483"/>
                    <a:pt x="7139" y="567"/>
                  </a:cubicBezTo>
                  <a:cubicBezTo>
                    <a:pt x="6939" y="501"/>
                    <a:pt x="6705" y="467"/>
                    <a:pt x="6538" y="401"/>
                  </a:cubicBezTo>
                  <a:cubicBezTo>
                    <a:pt x="5571" y="167"/>
                    <a:pt x="5037" y="0"/>
                    <a:pt x="5037"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5303950" y="2170325"/>
              <a:ext cx="708050" cy="110350"/>
            </a:xfrm>
            <a:custGeom>
              <a:avLst/>
              <a:gdLst/>
              <a:ahLst/>
              <a:cxnLst/>
              <a:rect l="l" t="t" r="r" b="b"/>
              <a:pathLst>
                <a:path w="28322" h="4414" extrusionOk="0">
                  <a:moveTo>
                    <a:pt x="268" y="1"/>
                  </a:moveTo>
                  <a:cubicBezTo>
                    <a:pt x="168" y="201"/>
                    <a:pt x="101" y="368"/>
                    <a:pt x="1" y="568"/>
                  </a:cubicBezTo>
                  <a:cubicBezTo>
                    <a:pt x="434" y="768"/>
                    <a:pt x="901" y="968"/>
                    <a:pt x="1402" y="1168"/>
                  </a:cubicBezTo>
                  <a:cubicBezTo>
                    <a:pt x="1602" y="1268"/>
                    <a:pt x="1802" y="1335"/>
                    <a:pt x="2002" y="1435"/>
                  </a:cubicBezTo>
                  <a:cubicBezTo>
                    <a:pt x="4938" y="2569"/>
                    <a:pt x="8774" y="3737"/>
                    <a:pt x="12910" y="4170"/>
                  </a:cubicBezTo>
                  <a:cubicBezTo>
                    <a:pt x="13077" y="4170"/>
                    <a:pt x="13244" y="4204"/>
                    <a:pt x="13410" y="4204"/>
                  </a:cubicBezTo>
                  <a:cubicBezTo>
                    <a:pt x="14925" y="4352"/>
                    <a:pt x="16456" y="4413"/>
                    <a:pt x="17952" y="4413"/>
                  </a:cubicBezTo>
                  <a:cubicBezTo>
                    <a:pt x="20147" y="4413"/>
                    <a:pt x="22267" y="4282"/>
                    <a:pt x="24151" y="4104"/>
                  </a:cubicBezTo>
                  <a:cubicBezTo>
                    <a:pt x="24352" y="4070"/>
                    <a:pt x="24585" y="4070"/>
                    <a:pt x="24785" y="4037"/>
                  </a:cubicBezTo>
                  <a:cubicBezTo>
                    <a:pt x="26120" y="3903"/>
                    <a:pt x="27320" y="3737"/>
                    <a:pt x="28321" y="3603"/>
                  </a:cubicBezTo>
                  <a:cubicBezTo>
                    <a:pt x="28254" y="3370"/>
                    <a:pt x="28221" y="3170"/>
                    <a:pt x="28154" y="2969"/>
                  </a:cubicBezTo>
                  <a:cubicBezTo>
                    <a:pt x="27154" y="3136"/>
                    <a:pt x="25919" y="3303"/>
                    <a:pt x="24552" y="3436"/>
                  </a:cubicBezTo>
                  <a:cubicBezTo>
                    <a:pt x="24318" y="3436"/>
                    <a:pt x="24118" y="3470"/>
                    <a:pt x="23885" y="3503"/>
                  </a:cubicBezTo>
                  <a:cubicBezTo>
                    <a:pt x="22055" y="3656"/>
                    <a:pt x="19996" y="3775"/>
                    <a:pt x="17858" y="3775"/>
                  </a:cubicBezTo>
                  <a:cubicBezTo>
                    <a:pt x="16255" y="3775"/>
                    <a:pt x="14607" y="3708"/>
                    <a:pt x="12977" y="3537"/>
                  </a:cubicBezTo>
                  <a:cubicBezTo>
                    <a:pt x="8941" y="3103"/>
                    <a:pt x="5205" y="1969"/>
                    <a:pt x="2302" y="868"/>
                  </a:cubicBezTo>
                  <a:cubicBezTo>
                    <a:pt x="2102" y="768"/>
                    <a:pt x="1902" y="701"/>
                    <a:pt x="1702" y="634"/>
                  </a:cubicBezTo>
                  <a:cubicBezTo>
                    <a:pt x="1202" y="401"/>
                    <a:pt x="701" y="201"/>
                    <a:pt x="2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927850" y="2498900"/>
              <a:ext cx="673850" cy="2422600"/>
            </a:xfrm>
            <a:custGeom>
              <a:avLst/>
              <a:gdLst/>
              <a:ahLst/>
              <a:cxnLst/>
              <a:rect l="l" t="t" r="r" b="b"/>
              <a:pathLst>
                <a:path w="26954" h="96904" extrusionOk="0">
                  <a:moveTo>
                    <a:pt x="11676" y="0"/>
                  </a:moveTo>
                  <a:cubicBezTo>
                    <a:pt x="8240" y="12009"/>
                    <a:pt x="6138" y="27553"/>
                    <a:pt x="5772" y="44032"/>
                  </a:cubicBezTo>
                  <a:lnTo>
                    <a:pt x="5571" y="45767"/>
                  </a:lnTo>
                  <a:lnTo>
                    <a:pt x="5505" y="46534"/>
                  </a:lnTo>
                  <a:lnTo>
                    <a:pt x="1" y="96436"/>
                  </a:lnTo>
                  <a:lnTo>
                    <a:pt x="8874" y="96903"/>
                  </a:lnTo>
                  <a:cubicBezTo>
                    <a:pt x="10542" y="90565"/>
                    <a:pt x="12910" y="80325"/>
                    <a:pt x="14678" y="73920"/>
                  </a:cubicBezTo>
                  <a:cubicBezTo>
                    <a:pt x="19415" y="57842"/>
                    <a:pt x="16913" y="46734"/>
                    <a:pt x="16913" y="46734"/>
                  </a:cubicBezTo>
                  <a:cubicBezTo>
                    <a:pt x="20982" y="34725"/>
                    <a:pt x="26219" y="25218"/>
                    <a:pt x="26953" y="7105"/>
                  </a:cubicBezTo>
                  <a:lnTo>
                    <a:pt x="11676" y="0"/>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952050" y="4810550"/>
              <a:ext cx="222675" cy="18375"/>
            </a:xfrm>
            <a:custGeom>
              <a:avLst/>
              <a:gdLst/>
              <a:ahLst/>
              <a:cxnLst/>
              <a:rect l="l" t="t" r="r" b="b"/>
              <a:pathLst>
                <a:path w="8907" h="735" extrusionOk="0">
                  <a:moveTo>
                    <a:pt x="8606" y="1"/>
                  </a:moveTo>
                  <a:lnTo>
                    <a:pt x="300" y="134"/>
                  </a:lnTo>
                  <a:cubicBezTo>
                    <a:pt x="134" y="134"/>
                    <a:pt x="0" y="267"/>
                    <a:pt x="0" y="434"/>
                  </a:cubicBezTo>
                  <a:cubicBezTo>
                    <a:pt x="0" y="601"/>
                    <a:pt x="134" y="734"/>
                    <a:pt x="300" y="734"/>
                  </a:cubicBezTo>
                  <a:lnTo>
                    <a:pt x="8606" y="634"/>
                  </a:lnTo>
                  <a:cubicBezTo>
                    <a:pt x="8773" y="601"/>
                    <a:pt x="8906" y="468"/>
                    <a:pt x="8906" y="301"/>
                  </a:cubicBezTo>
                  <a:cubicBezTo>
                    <a:pt x="8906" y="134"/>
                    <a:pt x="8773" y="1"/>
                    <a:pt x="860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065450" y="3641250"/>
              <a:ext cx="115950" cy="26000"/>
            </a:xfrm>
            <a:custGeom>
              <a:avLst/>
              <a:gdLst/>
              <a:ahLst/>
              <a:cxnLst/>
              <a:rect l="l" t="t" r="r" b="b"/>
              <a:pathLst>
                <a:path w="4638" h="1040" extrusionOk="0">
                  <a:moveTo>
                    <a:pt x="4165" y="1"/>
                  </a:moveTo>
                  <a:cubicBezTo>
                    <a:pt x="4145" y="1"/>
                    <a:pt x="4124" y="2"/>
                    <a:pt x="4104" y="6"/>
                  </a:cubicBezTo>
                  <a:cubicBezTo>
                    <a:pt x="3403" y="189"/>
                    <a:pt x="2703" y="264"/>
                    <a:pt x="2023" y="264"/>
                  </a:cubicBezTo>
                  <a:cubicBezTo>
                    <a:pt x="1343" y="264"/>
                    <a:pt x="685" y="189"/>
                    <a:pt x="67" y="73"/>
                  </a:cubicBezTo>
                  <a:lnTo>
                    <a:pt x="1" y="840"/>
                  </a:lnTo>
                  <a:cubicBezTo>
                    <a:pt x="634" y="940"/>
                    <a:pt x="1302" y="1040"/>
                    <a:pt x="2035" y="1040"/>
                  </a:cubicBezTo>
                  <a:cubicBezTo>
                    <a:pt x="2769" y="1040"/>
                    <a:pt x="3537" y="940"/>
                    <a:pt x="4304" y="773"/>
                  </a:cubicBezTo>
                  <a:cubicBezTo>
                    <a:pt x="4504" y="706"/>
                    <a:pt x="4637" y="506"/>
                    <a:pt x="4571" y="306"/>
                  </a:cubicBezTo>
                  <a:cubicBezTo>
                    <a:pt x="4511" y="127"/>
                    <a:pt x="4344" y="1"/>
                    <a:pt x="416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5118825" y="2773975"/>
              <a:ext cx="429500" cy="2037425"/>
            </a:xfrm>
            <a:custGeom>
              <a:avLst/>
              <a:gdLst/>
              <a:ahLst/>
              <a:cxnLst/>
              <a:rect l="l" t="t" r="r" b="b"/>
              <a:pathLst>
                <a:path w="17180" h="81497" extrusionOk="0">
                  <a:moveTo>
                    <a:pt x="16819" y="0"/>
                  </a:moveTo>
                  <a:cubicBezTo>
                    <a:pt x="16652" y="0"/>
                    <a:pt x="16542" y="123"/>
                    <a:pt x="16512" y="272"/>
                  </a:cubicBezTo>
                  <a:cubicBezTo>
                    <a:pt x="16512" y="439"/>
                    <a:pt x="15245" y="17384"/>
                    <a:pt x="6639" y="34430"/>
                  </a:cubicBezTo>
                  <a:cubicBezTo>
                    <a:pt x="6605" y="34497"/>
                    <a:pt x="6605" y="34530"/>
                    <a:pt x="6605" y="34597"/>
                  </a:cubicBezTo>
                  <a:cubicBezTo>
                    <a:pt x="6605" y="34764"/>
                    <a:pt x="7439" y="51309"/>
                    <a:pt x="4904" y="61649"/>
                  </a:cubicBezTo>
                  <a:cubicBezTo>
                    <a:pt x="3670" y="66686"/>
                    <a:pt x="2002" y="73291"/>
                    <a:pt x="1" y="81497"/>
                  </a:cubicBezTo>
                  <a:lnTo>
                    <a:pt x="634" y="81497"/>
                  </a:lnTo>
                  <a:cubicBezTo>
                    <a:pt x="2636" y="73324"/>
                    <a:pt x="4304" y="66786"/>
                    <a:pt x="5538" y="61816"/>
                  </a:cubicBezTo>
                  <a:cubicBezTo>
                    <a:pt x="7973" y="51742"/>
                    <a:pt x="7306" y="35964"/>
                    <a:pt x="7239" y="34663"/>
                  </a:cubicBezTo>
                  <a:cubicBezTo>
                    <a:pt x="15879" y="17518"/>
                    <a:pt x="17146" y="506"/>
                    <a:pt x="17146" y="339"/>
                  </a:cubicBezTo>
                  <a:cubicBezTo>
                    <a:pt x="17179" y="139"/>
                    <a:pt x="17046" y="5"/>
                    <a:pt x="16879" y="5"/>
                  </a:cubicBezTo>
                  <a:cubicBezTo>
                    <a:pt x="16858" y="2"/>
                    <a:pt x="16838" y="0"/>
                    <a:pt x="1681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549250" y="4513675"/>
              <a:ext cx="711375" cy="793100"/>
            </a:xfrm>
            <a:custGeom>
              <a:avLst/>
              <a:gdLst/>
              <a:ahLst/>
              <a:cxnLst/>
              <a:rect l="l" t="t" r="r" b="b"/>
              <a:pathLst>
                <a:path w="28455" h="31724" extrusionOk="0">
                  <a:moveTo>
                    <a:pt x="28454" y="0"/>
                  </a:moveTo>
                  <a:lnTo>
                    <a:pt x="28454" y="0"/>
                  </a:lnTo>
                  <a:cubicBezTo>
                    <a:pt x="21483" y="501"/>
                    <a:pt x="16479" y="501"/>
                    <a:pt x="16479" y="501"/>
                  </a:cubicBezTo>
                  <a:lnTo>
                    <a:pt x="14177" y="20415"/>
                  </a:lnTo>
                  <a:cubicBezTo>
                    <a:pt x="14177" y="20415"/>
                    <a:pt x="12076" y="23184"/>
                    <a:pt x="5638" y="25552"/>
                  </a:cubicBezTo>
                  <a:cubicBezTo>
                    <a:pt x="5271" y="25685"/>
                    <a:pt x="4904" y="25819"/>
                    <a:pt x="4604" y="25952"/>
                  </a:cubicBezTo>
                  <a:cubicBezTo>
                    <a:pt x="4404" y="26052"/>
                    <a:pt x="4237" y="26119"/>
                    <a:pt x="4070" y="26186"/>
                  </a:cubicBezTo>
                  <a:cubicBezTo>
                    <a:pt x="1235" y="27587"/>
                    <a:pt x="368" y="29221"/>
                    <a:pt x="134" y="30322"/>
                  </a:cubicBezTo>
                  <a:cubicBezTo>
                    <a:pt x="1" y="31156"/>
                    <a:pt x="167" y="31723"/>
                    <a:pt x="167" y="31723"/>
                  </a:cubicBezTo>
                  <a:lnTo>
                    <a:pt x="26286" y="31723"/>
                  </a:lnTo>
                  <a:cubicBezTo>
                    <a:pt x="26286" y="31289"/>
                    <a:pt x="26286" y="30822"/>
                    <a:pt x="26286" y="30322"/>
                  </a:cubicBezTo>
                  <a:cubicBezTo>
                    <a:pt x="26186" y="27153"/>
                    <a:pt x="25786" y="22950"/>
                    <a:pt x="25786" y="22950"/>
                  </a:cubicBezTo>
                  <a:lnTo>
                    <a:pt x="28454" y="0"/>
                  </a:ln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5155525" y="4532700"/>
              <a:ext cx="71725" cy="548075"/>
            </a:xfrm>
            <a:custGeom>
              <a:avLst/>
              <a:gdLst/>
              <a:ahLst/>
              <a:cxnLst/>
              <a:rect l="l" t="t" r="r" b="b"/>
              <a:pathLst>
                <a:path w="2869" h="21923" extrusionOk="0">
                  <a:moveTo>
                    <a:pt x="2550" y="0"/>
                  </a:moveTo>
                  <a:cubicBezTo>
                    <a:pt x="2436" y="0"/>
                    <a:pt x="2335" y="91"/>
                    <a:pt x="2335" y="207"/>
                  </a:cubicBezTo>
                  <a:lnTo>
                    <a:pt x="0" y="21622"/>
                  </a:lnTo>
                  <a:cubicBezTo>
                    <a:pt x="0" y="21756"/>
                    <a:pt x="100" y="21889"/>
                    <a:pt x="234" y="21889"/>
                  </a:cubicBezTo>
                  <a:cubicBezTo>
                    <a:pt x="234" y="21889"/>
                    <a:pt x="267" y="21922"/>
                    <a:pt x="267" y="21922"/>
                  </a:cubicBezTo>
                  <a:cubicBezTo>
                    <a:pt x="401" y="21922"/>
                    <a:pt x="501" y="21822"/>
                    <a:pt x="534" y="21689"/>
                  </a:cubicBezTo>
                  <a:lnTo>
                    <a:pt x="2836" y="274"/>
                  </a:lnTo>
                  <a:cubicBezTo>
                    <a:pt x="2869" y="140"/>
                    <a:pt x="2769" y="7"/>
                    <a:pt x="2602" y="7"/>
                  </a:cubicBezTo>
                  <a:cubicBezTo>
                    <a:pt x="2585" y="2"/>
                    <a:pt x="2567" y="0"/>
                    <a:pt x="255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5062125" y="5064075"/>
              <a:ext cx="131775" cy="231025"/>
            </a:xfrm>
            <a:custGeom>
              <a:avLst/>
              <a:gdLst/>
              <a:ahLst/>
              <a:cxnLst/>
              <a:rect l="l" t="t" r="r" b="b"/>
              <a:pathLst>
                <a:path w="5271" h="9241" extrusionOk="0">
                  <a:moveTo>
                    <a:pt x="5271" y="0"/>
                  </a:moveTo>
                  <a:cubicBezTo>
                    <a:pt x="3936" y="100"/>
                    <a:pt x="2902" y="634"/>
                    <a:pt x="2102" y="1568"/>
                  </a:cubicBezTo>
                  <a:cubicBezTo>
                    <a:pt x="0" y="4136"/>
                    <a:pt x="734" y="8840"/>
                    <a:pt x="767" y="9040"/>
                  </a:cubicBezTo>
                  <a:cubicBezTo>
                    <a:pt x="801" y="9173"/>
                    <a:pt x="901" y="9240"/>
                    <a:pt x="1034" y="9240"/>
                  </a:cubicBezTo>
                  <a:lnTo>
                    <a:pt x="1068" y="9240"/>
                  </a:lnTo>
                  <a:cubicBezTo>
                    <a:pt x="1201" y="9240"/>
                    <a:pt x="1301" y="9107"/>
                    <a:pt x="1268" y="8973"/>
                  </a:cubicBezTo>
                  <a:cubicBezTo>
                    <a:pt x="1268" y="8907"/>
                    <a:pt x="534" y="4270"/>
                    <a:pt x="2502" y="1868"/>
                  </a:cubicBezTo>
                  <a:cubicBezTo>
                    <a:pt x="3169" y="1068"/>
                    <a:pt x="4103" y="601"/>
                    <a:pt x="5271" y="501"/>
                  </a:cubicBezTo>
                  <a:lnTo>
                    <a:pt x="5271"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4651000" y="5162475"/>
              <a:ext cx="58400" cy="132625"/>
            </a:xfrm>
            <a:custGeom>
              <a:avLst/>
              <a:gdLst/>
              <a:ahLst/>
              <a:cxnLst/>
              <a:rect l="l" t="t" r="r" b="b"/>
              <a:pathLst>
                <a:path w="2336" h="5305" extrusionOk="0">
                  <a:moveTo>
                    <a:pt x="534" y="0"/>
                  </a:moveTo>
                  <a:cubicBezTo>
                    <a:pt x="334" y="100"/>
                    <a:pt x="167" y="167"/>
                    <a:pt x="0" y="234"/>
                  </a:cubicBezTo>
                  <a:cubicBezTo>
                    <a:pt x="834" y="934"/>
                    <a:pt x="1835" y="2335"/>
                    <a:pt x="1835" y="5071"/>
                  </a:cubicBezTo>
                  <a:cubicBezTo>
                    <a:pt x="1835" y="5204"/>
                    <a:pt x="1935" y="5304"/>
                    <a:pt x="2102" y="5304"/>
                  </a:cubicBezTo>
                  <a:cubicBezTo>
                    <a:pt x="2235" y="5304"/>
                    <a:pt x="2335" y="5204"/>
                    <a:pt x="2335" y="5071"/>
                  </a:cubicBezTo>
                  <a:cubicBezTo>
                    <a:pt x="2335" y="2302"/>
                    <a:pt x="1401" y="801"/>
                    <a:pt x="5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549250" y="5265050"/>
              <a:ext cx="657175" cy="41725"/>
            </a:xfrm>
            <a:custGeom>
              <a:avLst/>
              <a:gdLst/>
              <a:ahLst/>
              <a:cxnLst/>
              <a:rect l="l" t="t" r="r" b="b"/>
              <a:pathLst>
                <a:path w="26287" h="1669" extrusionOk="0">
                  <a:moveTo>
                    <a:pt x="26253" y="0"/>
                  </a:moveTo>
                  <a:lnTo>
                    <a:pt x="134" y="267"/>
                  </a:lnTo>
                  <a:cubicBezTo>
                    <a:pt x="1" y="1101"/>
                    <a:pt x="167" y="1668"/>
                    <a:pt x="167" y="1668"/>
                  </a:cubicBezTo>
                  <a:lnTo>
                    <a:pt x="26286" y="1668"/>
                  </a:lnTo>
                  <a:cubicBezTo>
                    <a:pt x="26286" y="1234"/>
                    <a:pt x="26286" y="501"/>
                    <a:pt x="26253"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952050" y="4491150"/>
              <a:ext cx="325250" cy="86750"/>
            </a:xfrm>
            <a:custGeom>
              <a:avLst/>
              <a:gdLst/>
              <a:ahLst/>
              <a:cxnLst/>
              <a:rect l="l" t="t" r="r" b="b"/>
              <a:pathLst>
                <a:path w="13010" h="3470" extrusionOk="0">
                  <a:moveTo>
                    <a:pt x="13009" y="1"/>
                  </a:moveTo>
                  <a:lnTo>
                    <a:pt x="200" y="434"/>
                  </a:lnTo>
                  <a:lnTo>
                    <a:pt x="0" y="3470"/>
                  </a:lnTo>
                  <a:lnTo>
                    <a:pt x="0" y="3470"/>
                  </a:lnTo>
                  <a:lnTo>
                    <a:pt x="12476" y="3203"/>
                  </a:lnTo>
                  <a:lnTo>
                    <a:pt x="13009"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4927025" y="4665350"/>
              <a:ext cx="73400" cy="28475"/>
            </a:xfrm>
            <a:custGeom>
              <a:avLst/>
              <a:gdLst/>
              <a:ahLst/>
              <a:cxnLst/>
              <a:rect l="l" t="t" r="r" b="b"/>
              <a:pathLst>
                <a:path w="2936" h="1139" extrusionOk="0">
                  <a:moveTo>
                    <a:pt x="509" y="1"/>
                  </a:moveTo>
                  <a:cubicBezTo>
                    <a:pt x="263" y="1"/>
                    <a:pt x="34" y="191"/>
                    <a:pt x="34" y="438"/>
                  </a:cubicBezTo>
                  <a:cubicBezTo>
                    <a:pt x="0" y="705"/>
                    <a:pt x="201" y="938"/>
                    <a:pt x="467" y="972"/>
                  </a:cubicBezTo>
                  <a:lnTo>
                    <a:pt x="2402" y="1139"/>
                  </a:lnTo>
                  <a:lnTo>
                    <a:pt x="2502" y="1139"/>
                  </a:lnTo>
                  <a:cubicBezTo>
                    <a:pt x="2736" y="1105"/>
                    <a:pt x="2902" y="938"/>
                    <a:pt x="2936" y="705"/>
                  </a:cubicBezTo>
                  <a:cubicBezTo>
                    <a:pt x="2936" y="438"/>
                    <a:pt x="2736" y="171"/>
                    <a:pt x="2469" y="171"/>
                  </a:cubicBezTo>
                  <a:lnTo>
                    <a:pt x="567" y="4"/>
                  </a:lnTo>
                  <a:cubicBezTo>
                    <a:pt x="548" y="2"/>
                    <a:pt x="528" y="1"/>
                    <a:pt x="50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4918675" y="4715400"/>
              <a:ext cx="73425" cy="28475"/>
            </a:xfrm>
            <a:custGeom>
              <a:avLst/>
              <a:gdLst/>
              <a:ahLst/>
              <a:cxnLst/>
              <a:rect l="l" t="t" r="r" b="b"/>
              <a:pathLst>
                <a:path w="2937" h="1139" extrusionOk="0">
                  <a:moveTo>
                    <a:pt x="509" y="0"/>
                  </a:moveTo>
                  <a:cubicBezTo>
                    <a:pt x="263" y="0"/>
                    <a:pt x="34" y="190"/>
                    <a:pt x="34" y="438"/>
                  </a:cubicBezTo>
                  <a:cubicBezTo>
                    <a:pt x="1" y="738"/>
                    <a:pt x="201" y="971"/>
                    <a:pt x="468" y="971"/>
                  </a:cubicBezTo>
                  <a:lnTo>
                    <a:pt x="2403" y="1138"/>
                  </a:lnTo>
                  <a:lnTo>
                    <a:pt x="2503" y="1138"/>
                  </a:lnTo>
                  <a:cubicBezTo>
                    <a:pt x="2736" y="1105"/>
                    <a:pt x="2903" y="938"/>
                    <a:pt x="2936" y="704"/>
                  </a:cubicBezTo>
                  <a:cubicBezTo>
                    <a:pt x="2936" y="438"/>
                    <a:pt x="2736" y="204"/>
                    <a:pt x="2469" y="171"/>
                  </a:cubicBezTo>
                  <a:lnTo>
                    <a:pt x="568" y="4"/>
                  </a:lnTo>
                  <a:cubicBezTo>
                    <a:pt x="548" y="1"/>
                    <a:pt x="529" y="0"/>
                    <a:pt x="50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914525" y="4767100"/>
              <a:ext cx="74225" cy="28475"/>
            </a:xfrm>
            <a:custGeom>
              <a:avLst/>
              <a:gdLst/>
              <a:ahLst/>
              <a:cxnLst/>
              <a:rect l="l" t="t" r="r" b="b"/>
              <a:pathLst>
                <a:path w="2969" h="1139" extrusionOk="0">
                  <a:moveTo>
                    <a:pt x="509" y="0"/>
                  </a:moveTo>
                  <a:cubicBezTo>
                    <a:pt x="267" y="0"/>
                    <a:pt x="64" y="190"/>
                    <a:pt x="33" y="438"/>
                  </a:cubicBezTo>
                  <a:cubicBezTo>
                    <a:pt x="0" y="705"/>
                    <a:pt x="200" y="938"/>
                    <a:pt x="500" y="971"/>
                  </a:cubicBezTo>
                  <a:lnTo>
                    <a:pt x="2402" y="1138"/>
                  </a:lnTo>
                  <a:lnTo>
                    <a:pt x="2535" y="1138"/>
                  </a:lnTo>
                  <a:cubicBezTo>
                    <a:pt x="2735" y="1105"/>
                    <a:pt x="2902" y="938"/>
                    <a:pt x="2935" y="705"/>
                  </a:cubicBezTo>
                  <a:cubicBezTo>
                    <a:pt x="2969" y="438"/>
                    <a:pt x="2769" y="171"/>
                    <a:pt x="2502" y="171"/>
                  </a:cubicBezTo>
                  <a:lnTo>
                    <a:pt x="567" y="4"/>
                  </a:lnTo>
                  <a:cubicBezTo>
                    <a:pt x="548" y="2"/>
                    <a:pt x="528" y="0"/>
                    <a:pt x="50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4908675" y="4816300"/>
              <a:ext cx="73400" cy="29300"/>
            </a:xfrm>
            <a:custGeom>
              <a:avLst/>
              <a:gdLst/>
              <a:ahLst/>
              <a:cxnLst/>
              <a:rect l="l" t="t" r="r" b="b"/>
              <a:pathLst>
                <a:path w="2936" h="1172" extrusionOk="0">
                  <a:moveTo>
                    <a:pt x="483" y="1"/>
                  </a:moveTo>
                  <a:cubicBezTo>
                    <a:pt x="238" y="1"/>
                    <a:pt x="32" y="221"/>
                    <a:pt x="1" y="471"/>
                  </a:cubicBezTo>
                  <a:cubicBezTo>
                    <a:pt x="1" y="738"/>
                    <a:pt x="201" y="971"/>
                    <a:pt x="468" y="1005"/>
                  </a:cubicBezTo>
                  <a:lnTo>
                    <a:pt x="2369" y="1172"/>
                  </a:lnTo>
                  <a:cubicBezTo>
                    <a:pt x="2436" y="1172"/>
                    <a:pt x="2469" y="1172"/>
                    <a:pt x="2502" y="1138"/>
                  </a:cubicBezTo>
                  <a:cubicBezTo>
                    <a:pt x="2702" y="1105"/>
                    <a:pt x="2903" y="938"/>
                    <a:pt x="2903" y="705"/>
                  </a:cubicBezTo>
                  <a:cubicBezTo>
                    <a:pt x="2936" y="438"/>
                    <a:pt x="2736" y="204"/>
                    <a:pt x="2469" y="171"/>
                  </a:cubicBezTo>
                  <a:lnTo>
                    <a:pt x="534" y="4"/>
                  </a:lnTo>
                  <a:cubicBezTo>
                    <a:pt x="517" y="2"/>
                    <a:pt x="500" y="1"/>
                    <a:pt x="48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4905350" y="4871350"/>
              <a:ext cx="73400" cy="28450"/>
            </a:xfrm>
            <a:custGeom>
              <a:avLst/>
              <a:gdLst/>
              <a:ahLst/>
              <a:cxnLst/>
              <a:rect l="l" t="t" r="r" b="b"/>
              <a:pathLst>
                <a:path w="2936" h="1138" extrusionOk="0">
                  <a:moveTo>
                    <a:pt x="502" y="0"/>
                  </a:moveTo>
                  <a:cubicBezTo>
                    <a:pt x="234" y="0"/>
                    <a:pt x="33" y="190"/>
                    <a:pt x="33" y="437"/>
                  </a:cubicBezTo>
                  <a:cubicBezTo>
                    <a:pt x="0" y="704"/>
                    <a:pt x="200" y="938"/>
                    <a:pt x="467" y="971"/>
                  </a:cubicBezTo>
                  <a:lnTo>
                    <a:pt x="2368" y="1138"/>
                  </a:lnTo>
                  <a:lnTo>
                    <a:pt x="2502" y="1138"/>
                  </a:lnTo>
                  <a:cubicBezTo>
                    <a:pt x="2735" y="1104"/>
                    <a:pt x="2902" y="938"/>
                    <a:pt x="2902" y="704"/>
                  </a:cubicBezTo>
                  <a:cubicBezTo>
                    <a:pt x="2936" y="437"/>
                    <a:pt x="2735" y="170"/>
                    <a:pt x="2469" y="170"/>
                  </a:cubicBezTo>
                  <a:lnTo>
                    <a:pt x="567" y="4"/>
                  </a:lnTo>
                  <a:cubicBezTo>
                    <a:pt x="545" y="1"/>
                    <a:pt x="524" y="0"/>
                    <a:pt x="5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4901175" y="4920625"/>
              <a:ext cx="74250" cy="29225"/>
            </a:xfrm>
            <a:custGeom>
              <a:avLst/>
              <a:gdLst/>
              <a:ahLst/>
              <a:cxnLst/>
              <a:rect l="l" t="t" r="r" b="b"/>
              <a:pathLst>
                <a:path w="2970" h="1169" extrusionOk="0">
                  <a:moveTo>
                    <a:pt x="567" y="1"/>
                  </a:moveTo>
                  <a:cubicBezTo>
                    <a:pt x="301" y="1"/>
                    <a:pt x="67" y="201"/>
                    <a:pt x="34" y="468"/>
                  </a:cubicBezTo>
                  <a:cubicBezTo>
                    <a:pt x="0" y="735"/>
                    <a:pt x="200" y="968"/>
                    <a:pt x="467" y="1001"/>
                  </a:cubicBezTo>
                  <a:lnTo>
                    <a:pt x="2402" y="1168"/>
                  </a:lnTo>
                  <a:lnTo>
                    <a:pt x="2535" y="1168"/>
                  </a:lnTo>
                  <a:cubicBezTo>
                    <a:pt x="2736" y="1135"/>
                    <a:pt x="2902" y="935"/>
                    <a:pt x="2936" y="701"/>
                  </a:cubicBezTo>
                  <a:cubicBezTo>
                    <a:pt x="2969" y="434"/>
                    <a:pt x="2769" y="201"/>
                    <a:pt x="2502" y="168"/>
                  </a:cubicBezTo>
                  <a:lnTo>
                    <a:pt x="567"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4895325" y="4973900"/>
              <a:ext cx="73425" cy="28475"/>
            </a:xfrm>
            <a:custGeom>
              <a:avLst/>
              <a:gdLst/>
              <a:ahLst/>
              <a:cxnLst/>
              <a:rect l="l" t="t" r="r" b="b"/>
              <a:pathLst>
                <a:path w="2937" h="1139" extrusionOk="0">
                  <a:moveTo>
                    <a:pt x="509" y="1"/>
                  </a:moveTo>
                  <a:cubicBezTo>
                    <a:pt x="263" y="1"/>
                    <a:pt x="34" y="191"/>
                    <a:pt x="34" y="438"/>
                  </a:cubicBezTo>
                  <a:cubicBezTo>
                    <a:pt x="1" y="705"/>
                    <a:pt x="201" y="972"/>
                    <a:pt x="468" y="972"/>
                  </a:cubicBezTo>
                  <a:lnTo>
                    <a:pt x="2403" y="1139"/>
                  </a:lnTo>
                  <a:lnTo>
                    <a:pt x="2503" y="1139"/>
                  </a:lnTo>
                  <a:cubicBezTo>
                    <a:pt x="2736" y="1105"/>
                    <a:pt x="2903" y="939"/>
                    <a:pt x="2936" y="705"/>
                  </a:cubicBezTo>
                  <a:cubicBezTo>
                    <a:pt x="2936" y="438"/>
                    <a:pt x="2736" y="205"/>
                    <a:pt x="2469" y="171"/>
                  </a:cubicBezTo>
                  <a:lnTo>
                    <a:pt x="568" y="5"/>
                  </a:lnTo>
                  <a:cubicBezTo>
                    <a:pt x="548" y="2"/>
                    <a:pt x="529" y="1"/>
                    <a:pt x="50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623350" y="2516400"/>
              <a:ext cx="519575" cy="2066525"/>
            </a:xfrm>
            <a:custGeom>
              <a:avLst/>
              <a:gdLst/>
              <a:ahLst/>
              <a:cxnLst/>
              <a:rect l="l" t="t" r="r" b="b"/>
              <a:pathLst>
                <a:path w="20783" h="82661" extrusionOk="0">
                  <a:moveTo>
                    <a:pt x="16846" y="1"/>
                  </a:moveTo>
                  <a:lnTo>
                    <a:pt x="1" y="9041"/>
                  </a:lnTo>
                  <a:cubicBezTo>
                    <a:pt x="234" y="16846"/>
                    <a:pt x="3570" y="47001"/>
                    <a:pt x="3570" y="47001"/>
                  </a:cubicBezTo>
                  <a:cubicBezTo>
                    <a:pt x="3570" y="47001"/>
                    <a:pt x="835" y="52839"/>
                    <a:pt x="3403" y="68150"/>
                  </a:cubicBezTo>
                  <a:cubicBezTo>
                    <a:pt x="4170" y="72820"/>
                    <a:pt x="4971" y="77590"/>
                    <a:pt x="5638" y="82660"/>
                  </a:cubicBezTo>
                  <a:lnTo>
                    <a:pt x="15712" y="82660"/>
                  </a:lnTo>
                  <a:lnTo>
                    <a:pt x="16546" y="48536"/>
                  </a:lnTo>
                  <a:cubicBezTo>
                    <a:pt x="16579" y="47602"/>
                    <a:pt x="16613" y="46701"/>
                    <a:pt x="16646" y="45800"/>
                  </a:cubicBezTo>
                  <a:cubicBezTo>
                    <a:pt x="16646" y="45534"/>
                    <a:pt x="16646" y="45267"/>
                    <a:pt x="16679" y="45000"/>
                  </a:cubicBezTo>
                  <a:cubicBezTo>
                    <a:pt x="20782" y="13544"/>
                    <a:pt x="16846" y="1"/>
                    <a:pt x="1684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5644200" y="2764800"/>
              <a:ext cx="170150" cy="1818125"/>
            </a:xfrm>
            <a:custGeom>
              <a:avLst/>
              <a:gdLst/>
              <a:ahLst/>
              <a:cxnLst/>
              <a:rect l="l" t="t" r="r" b="b"/>
              <a:pathLst>
                <a:path w="6806" h="72725" extrusionOk="0">
                  <a:moveTo>
                    <a:pt x="428" y="0"/>
                  </a:moveTo>
                  <a:cubicBezTo>
                    <a:pt x="408" y="0"/>
                    <a:pt x="388" y="2"/>
                    <a:pt x="367" y="5"/>
                  </a:cubicBezTo>
                  <a:cubicBezTo>
                    <a:pt x="167" y="5"/>
                    <a:pt x="1" y="205"/>
                    <a:pt x="34" y="406"/>
                  </a:cubicBezTo>
                  <a:lnTo>
                    <a:pt x="4404" y="36365"/>
                  </a:lnTo>
                  <a:cubicBezTo>
                    <a:pt x="4204" y="37165"/>
                    <a:pt x="2269" y="45204"/>
                    <a:pt x="3203" y="51509"/>
                  </a:cubicBezTo>
                  <a:cubicBezTo>
                    <a:pt x="3470" y="53377"/>
                    <a:pt x="4771" y="62283"/>
                    <a:pt x="6138" y="72724"/>
                  </a:cubicBezTo>
                  <a:lnTo>
                    <a:pt x="6805" y="72724"/>
                  </a:lnTo>
                  <a:cubicBezTo>
                    <a:pt x="5471" y="62250"/>
                    <a:pt x="4204" y="53277"/>
                    <a:pt x="3903" y="51409"/>
                  </a:cubicBezTo>
                  <a:cubicBezTo>
                    <a:pt x="2936" y="44938"/>
                    <a:pt x="5104" y="36565"/>
                    <a:pt x="5104" y="36465"/>
                  </a:cubicBezTo>
                  <a:cubicBezTo>
                    <a:pt x="5138" y="36431"/>
                    <a:pt x="5138" y="36398"/>
                    <a:pt x="5104" y="36331"/>
                  </a:cubicBezTo>
                  <a:lnTo>
                    <a:pt x="768" y="306"/>
                  </a:lnTo>
                  <a:cubicBezTo>
                    <a:pt x="738" y="126"/>
                    <a:pt x="601" y="0"/>
                    <a:pt x="428"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5792650" y="4846400"/>
              <a:ext cx="214325" cy="15875"/>
            </a:xfrm>
            <a:custGeom>
              <a:avLst/>
              <a:gdLst/>
              <a:ahLst/>
              <a:cxnLst/>
              <a:rect l="l" t="t" r="r" b="b"/>
              <a:pathLst>
                <a:path w="8573" h="635" extrusionOk="0">
                  <a:moveTo>
                    <a:pt x="267" y="1"/>
                  </a:moveTo>
                  <a:cubicBezTo>
                    <a:pt x="134" y="1"/>
                    <a:pt x="0" y="168"/>
                    <a:pt x="0" y="335"/>
                  </a:cubicBezTo>
                  <a:cubicBezTo>
                    <a:pt x="0" y="501"/>
                    <a:pt x="134" y="635"/>
                    <a:pt x="267" y="635"/>
                  </a:cubicBezTo>
                  <a:lnTo>
                    <a:pt x="8306" y="635"/>
                  </a:lnTo>
                  <a:cubicBezTo>
                    <a:pt x="8473" y="635"/>
                    <a:pt x="8573" y="501"/>
                    <a:pt x="8573" y="335"/>
                  </a:cubicBezTo>
                  <a:cubicBezTo>
                    <a:pt x="8573" y="168"/>
                    <a:pt x="8473" y="1"/>
                    <a:pt x="830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5889375" y="3641375"/>
              <a:ext cx="150975" cy="33400"/>
            </a:xfrm>
            <a:custGeom>
              <a:avLst/>
              <a:gdLst/>
              <a:ahLst/>
              <a:cxnLst/>
              <a:rect l="l" t="t" r="r" b="b"/>
              <a:pathLst>
                <a:path w="6039" h="1336" extrusionOk="0">
                  <a:moveTo>
                    <a:pt x="6038" y="1"/>
                  </a:moveTo>
                  <a:lnTo>
                    <a:pt x="6038" y="1"/>
                  </a:lnTo>
                  <a:cubicBezTo>
                    <a:pt x="5066" y="303"/>
                    <a:pt x="3869" y="550"/>
                    <a:pt x="2602" y="550"/>
                  </a:cubicBezTo>
                  <a:cubicBezTo>
                    <a:pt x="1914" y="550"/>
                    <a:pt x="1206" y="477"/>
                    <a:pt x="501" y="301"/>
                  </a:cubicBezTo>
                  <a:cubicBezTo>
                    <a:pt x="476" y="297"/>
                    <a:pt x="451" y="295"/>
                    <a:pt x="426" y="295"/>
                  </a:cubicBezTo>
                  <a:cubicBezTo>
                    <a:pt x="253" y="295"/>
                    <a:pt x="92" y="397"/>
                    <a:pt x="34" y="601"/>
                  </a:cubicBezTo>
                  <a:cubicBezTo>
                    <a:pt x="1" y="801"/>
                    <a:pt x="101" y="1002"/>
                    <a:pt x="334" y="1035"/>
                  </a:cubicBezTo>
                  <a:cubicBezTo>
                    <a:pt x="1101" y="1235"/>
                    <a:pt x="1869" y="1335"/>
                    <a:pt x="2602" y="1335"/>
                  </a:cubicBezTo>
                  <a:cubicBezTo>
                    <a:pt x="3837" y="1335"/>
                    <a:pt x="5004" y="1102"/>
                    <a:pt x="6005" y="801"/>
                  </a:cubicBezTo>
                  <a:cubicBezTo>
                    <a:pt x="6005" y="535"/>
                    <a:pt x="6005" y="268"/>
                    <a:pt x="603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5794300" y="4985675"/>
              <a:ext cx="366950" cy="319425"/>
            </a:xfrm>
            <a:custGeom>
              <a:avLst/>
              <a:gdLst/>
              <a:ahLst/>
              <a:cxnLst/>
              <a:rect l="l" t="t" r="r" b="b"/>
              <a:pathLst>
                <a:path w="14678" h="12777" extrusionOk="0">
                  <a:moveTo>
                    <a:pt x="5672" y="1"/>
                  </a:moveTo>
                  <a:cubicBezTo>
                    <a:pt x="2202" y="1"/>
                    <a:pt x="1902" y="1668"/>
                    <a:pt x="1535" y="2569"/>
                  </a:cubicBezTo>
                  <a:cubicBezTo>
                    <a:pt x="1402" y="2936"/>
                    <a:pt x="1202" y="3703"/>
                    <a:pt x="968" y="4604"/>
                  </a:cubicBezTo>
                  <a:cubicBezTo>
                    <a:pt x="901" y="4971"/>
                    <a:pt x="801" y="5371"/>
                    <a:pt x="701" y="5771"/>
                  </a:cubicBezTo>
                  <a:cubicBezTo>
                    <a:pt x="501" y="6772"/>
                    <a:pt x="301" y="7806"/>
                    <a:pt x="168" y="8640"/>
                  </a:cubicBezTo>
                  <a:cubicBezTo>
                    <a:pt x="34" y="9541"/>
                    <a:pt x="1" y="10475"/>
                    <a:pt x="1" y="11209"/>
                  </a:cubicBezTo>
                  <a:cubicBezTo>
                    <a:pt x="1" y="11242"/>
                    <a:pt x="1" y="11309"/>
                    <a:pt x="1" y="11375"/>
                  </a:cubicBezTo>
                  <a:cubicBezTo>
                    <a:pt x="1" y="11642"/>
                    <a:pt x="34" y="11876"/>
                    <a:pt x="34" y="12043"/>
                  </a:cubicBezTo>
                  <a:cubicBezTo>
                    <a:pt x="68" y="12510"/>
                    <a:pt x="101" y="12776"/>
                    <a:pt x="101" y="12776"/>
                  </a:cubicBezTo>
                  <a:lnTo>
                    <a:pt x="14611" y="12776"/>
                  </a:lnTo>
                  <a:cubicBezTo>
                    <a:pt x="14611" y="12776"/>
                    <a:pt x="14678" y="12209"/>
                    <a:pt x="14611" y="11375"/>
                  </a:cubicBezTo>
                  <a:cubicBezTo>
                    <a:pt x="14511" y="9874"/>
                    <a:pt x="14044" y="7539"/>
                    <a:pt x="12043" y="6005"/>
                  </a:cubicBezTo>
                  <a:cubicBezTo>
                    <a:pt x="9274" y="3870"/>
                    <a:pt x="10342" y="4304"/>
                    <a:pt x="9775" y="3336"/>
                  </a:cubicBezTo>
                  <a:cubicBezTo>
                    <a:pt x="9708" y="3236"/>
                    <a:pt x="9241" y="1602"/>
                    <a:pt x="9174" y="1502"/>
                  </a:cubicBezTo>
                  <a:cubicBezTo>
                    <a:pt x="8707" y="468"/>
                    <a:pt x="8273" y="1"/>
                    <a:pt x="5672" y="1"/>
                  </a:cubicBez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5874375" y="5158300"/>
              <a:ext cx="283550" cy="132625"/>
            </a:xfrm>
            <a:custGeom>
              <a:avLst/>
              <a:gdLst/>
              <a:ahLst/>
              <a:cxnLst/>
              <a:rect l="l" t="t" r="r" b="b"/>
              <a:pathLst>
                <a:path w="11342" h="5305" extrusionOk="0">
                  <a:moveTo>
                    <a:pt x="5704" y="1"/>
                  </a:moveTo>
                  <a:cubicBezTo>
                    <a:pt x="1101" y="1"/>
                    <a:pt x="34" y="4937"/>
                    <a:pt x="34" y="4971"/>
                  </a:cubicBezTo>
                  <a:cubicBezTo>
                    <a:pt x="0" y="5138"/>
                    <a:pt x="67" y="5271"/>
                    <a:pt x="234" y="5304"/>
                  </a:cubicBezTo>
                  <a:lnTo>
                    <a:pt x="267" y="5304"/>
                  </a:lnTo>
                  <a:cubicBezTo>
                    <a:pt x="400" y="5304"/>
                    <a:pt x="501" y="5204"/>
                    <a:pt x="534" y="5104"/>
                  </a:cubicBezTo>
                  <a:cubicBezTo>
                    <a:pt x="567" y="4904"/>
                    <a:pt x="1501" y="534"/>
                    <a:pt x="5704" y="534"/>
                  </a:cubicBezTo>
                  <a:cubicBezTo>
                    <a:pt x="9874" y="534"/>
                    <a:pt x="10775" y="4704"/>
                    <a:pt x="10808" y="4871"/>
                  </a:cubicBezTo>
                  <a:cubicBezTo>
                    <a:pt x="10837" y="4987"/>
                    <a:pt x="10941" y="5077"/>
                    <a:pt x="11056" y="5077"/>
                  </a:cubicBezTo>
                  <a:cubicBezTo>
                    <a:pt x="11073" y="5077"/>
                    <a:pt x="11091" y="5075"/>
                    <a:pt x="11108" y="5071"/>
                  </a:cubicBezTo>
                  <a:cubicBezTo>
                    <a:pt x="11275" y="5037"/>
                    <a:pt x="11342" y="4904"/>
                    <a:pt x="11308" y="4771"/>
                  </a:cubicBezTo>
                  <a:cubicBezTo>
                    <a:pt x="11308" y="4704"/>
                    <a:pt x="10308" y="1"/>
                    <a:pt x="570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5717575" y="4464475"/>
              <a:ext cx="326925" cy="621300"/>
            </a:xfrm>
            <a:custGeom>
              <a:avLst/>
              <a:gdLst/>
              <a:ahLst/>
              <a:cxnLst/>
              <a:rect l="l" t="t" r="r" b="b"/>
              <a:pathLst>
                <a:path w="13077" h="24852" extrusionOk="0">
                  <a:moveTo>
                    <a:pt x="12810" y="0"/>
                  </a:moveTo>
                  <a:lnTo>
                    <a:pt x="1" y="334"/>
                  </a:lnTo>
                  <a:lnTo>
                    <a:pt x="568" y="3236"/>
                  </a:lnTo>
                  <a:lnTo>
                    <a:pt x="4437" y="23917"/>
                  </a:lnTo>
                  <a:lnTo>
                    <a:pt x="13077" y="24851"/>
                  </a:lnTo>
                  <a:lnTo>
                    <a:pt x="12844" y="2869"/>
                  </a:lnTo>
                  <a:lnTo>
                    <a:pt x="12810" y="0"/>
                  </a:ln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5735925" y="4491150"/>
              <a:ext cx="120950" cy="572950"/>
            </a:xfrm>
            <a:custGeom>
              <a:avLst/>
              <a:gdLst/>
              <a:ahLst/>
              <a:cxnLst/>
              <a:rect l="l" t="t" r="r" b="b"/>
              <a:pathLst>
                <a:path w="4838" h="22918" extrusionOk="0">
                  <a:moveTo>
                    <a:pt x="234" y="1"/>
                  </a:moveTo>
                  <a:cubicBezTo>
                    <a:pt x="101" y="34"/>
                    <a:pt x="1" y="168"/>
                    <a:pt x="34" y="301"/>
                  </a:cubicBezTo>
                  <a:lnTo>
                    <a:pt x="4304" y="22684"/>
                  </a:lnTo>
                  <a:cubicBezTo>
                    <a:pt x="4337" y="22817"/>
                    <a:pt x="4437" y="22917"/>
                    <a:pt x="4537" y="22917"/>
                  </a:cubicBezTo>
                  <a:lnTo>
                    <a:pt x="4604" y="22917"/>
                  </a:lnTo>
                  <a:cubicBezTo>
                    <a:pt x="4738" y="22884"/>
                    <a:pt x="4838" y="22750"/>
                    <a:pt x="4804" y="22584"/>
                  </a:cubicBezTo>
                  <a:lnTo>
                    <a:pt x="535" y="201"/>
                  </a:lnTo>
                  <a:cubicBezTo>
                    <a:pt x="535" y="67"/>
                    <a:pt x="401" y="1"/>
                    <a:pt x="23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5696750" y="4463625"/>
              <a:ext cx="358600" cy="82600"/>
            </a:xfrm>
            <a:custGeom>
              <a:avLst/>
              <a:gdLst/>
              <a:ahLst/>
              <a:cxnLst/>
              <a:rect l="l" t="t" r="r" b="b"/>
              <a:pathLst>
                <a:path w="14344" h="3304" extrusionOk="0">
                  <a:moveTo>
                    <a:pt x="14344" y="1"/>
                  </a:moveTo>
                  <a:lnTo>
                    <a:pt x="13643" y="34"/>
                  </a:lnTo>
                  <a:lnTo>
                    <a:pt x="834" y="368"/>
                  </a:lnTo>
                  <a:lnTo>
                    <a:pt x="0" y="401"/>
                  </a:lnTo>
                  <a:lnTo>
                    <a:pt x="200" y="3303"/>
                  </a:lnTo>
                  <a:lnTo>
                    <a:pt x="1401" y="3270"/>
                  </a:lnTo>
                  <a:lnTo>
                    <a:pt x="13677" y="2903"/>
                  </a:lnTo>
                  <a:lnTo>
                    <a:pt x="14344" y="2903"/>
                  </a:lnTo>
                  <a:lnTo>
                    <a:pt x="14344"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5853525" y="4591250"/>
              <a:ext cx="112600" cy="26300"/>
            </a:xfrm>
            <a:custGeom>
              <a:avLst/>
              <a:gdLst/>
              <a:ahLst/>
              <a:cxnLst/>
              <a:rect l="l" t="t" r="r" b="b"/>
              <a:pathLst>
                <a:path w="4504" h="1052" extrusionOk="0">
                  <a:moveTo>
                    <a:pt x="2181" y="1"/>
                  </a:moveTo>
                  <a:cubicBezTo>
                    <a:pt x="1643" y="1"/>
                    <a:pt x="1025" y="51"/>
                    <a:pt x="367" y="200"/>
                  </a:cubicBezTo>
                  <a:cubicBezTo>
                    <a:pt x="134" y="267"/>
                    <a:pt x="0" y="467"/>
                    <a:pt x="67" y="700"/>
                  </a:cubicBezTo>
                  <a:cubicBezTo>
                    <a:pt x="100" y="867"/>
                    <a:pt x="267" y="1000"/>
                    <a:pt x="434" y="1034"/>
                  </a:cubicBezTo>
                  <a:cubicBezTo>
                    <a:pt x="467" y="1034"/>
                    <a:pt x="501" y="1000"/>
                    <a:pt x="567" y="1000"/>
                  </a:cubicBezTo>
                  <a:cubicBezTo>
                    <a:pt x="1149" y="863"/>
                    <a:pt x="1697" y="816"/>
                    <a:pt x="2175" y="816"/>
                  </a:cubicBezTo>
                  <a:cubicBezTo>
                    <a:pt x="3203" y="816"/>
                    <a:pt x="3903" y="1034"/>
                    <a:pt x="3903" y="1034"/>
                  </a:cubicBezTo>
                  <a:cubicBezTo>
                    <a:pt x="3944" y="1046"/>
                    <a:pt x="3986" y="1051"/>
                    <a:pt x="4026" y="1051"/>
                  </a:cubicBezTo>
                  <a:cubicBezTo>
                    <a:pt x="4214" y="1051"/>
                    <a:pt x="4382" y="932"/>
                    <a:pt x="4437" y="767"/>
                  </a:cubicBezTo>
                  <a:cubicBezTo>
                    <a:pt x="4503" y="533"/>
                    <a:pt x="4370" y="300"/>
                    <a:pt x="4170" y="233"/>
                  </a:cubicBezTo>
                  <a:cubicBezTo>
                    <a:pt x="4124" y="233"/>
                    <a:pt x="3335" y="1"/>
                    <a:pt x="218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5861850" y="4639625"/>
              <a:ext cx="112600" cy="26275"/>
            </a:xfrm>
            <a:custGeom>
              <a:avLst/>
              <a:gdLst/>
              <a:ahLst/>
              <a:cxnLst/>
              <a:rect l="l" t="t" r="r" b="b"/>
              <a:pathLst>
                <a:path w="4504" h="1051" extrusionOk="0">
                  <a:moveTo>
                    <a:pt x="2174" y="0"/>
                  </a:moveTo>
                  <a:cubicBezTo>
                    <a:pt x="1640" y="0"/>
                    <a:pt x="1026" y="51"/>
                    <a:pt x="368" y="200"/>
                  </a:cubicBezTo>
                  <a:cubicBezTo>
                    <a:pt x="134" y="266"/>
                    <a:pt x="1" y="466"/>
                    <a:pt x="34" y="700"/>
                  </a:cubicBezTo>
                  <a:cubicBezTo>
                    <a:pt x="101" y="867"/>
                    <a:pt x="268" y="1000"/>
                    <a:pt x="434" y="1000"/>
                  </a:cubicBezTo>
                  <a:cubicBezTo>
                    <a:pt x="446" y="1011"/>
                    <a:pt x="457" y="1015"/>
                    <a:pt x="468" y="1015"/>
                  </a:cubicBezTo>
                  <a:cubicBezTo>
                    <a:pt x="490" y="1015"/>
                    <a:pt x="512" y="1000"/>
                    <a:pt x="535" y="1000"/>
                  </a:cubicBezTo>
                  <a:cubicBezTo>
                    <a:pt x="1127" y="863"/>
                    <a:pt x="1682" y="816"/>
                    <a:pt x="2165" y="816"/>
                  </a:cubicBezTo>
                  <a:cubicBezTo>
                    <a:pt x="3203" y="816"/>
                    <a:pt x="3904" y="1033"/>
                    <a:pt x="3904" y="1033"/>
                  </a:cubicBezTo>
                  <a:cubicBezTo>
                    <a:pt x="3945" y="1045"/>
                    <a:pt x="3986" y="1051"/>
                    <a:pt x="4027" y="1051"/>
                  </a:cubicBezTo>
                  <a:cubicBezTo>
                    <a:pt x="4215" y="1051"/>
                    <a:pt x="4382" y="931"/>
                    <a:pt x="4437" y="767"/>
                  </a:cubicBezTo>
                  <a:cubicBezTo>
                    <a:pt x="4504" y="533"/>
                    <a:pt x="4371" y="300"/>
                    <a:pt x="4137" y="233"/>
                  </a:cubicBezTo>
                  <a:cubicBezTo>
                    <a:pt x="4092" y="233"/>
                    <a:pt x="3317" y="0"/>
                    <a:pt x="217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5865200" y="4692150"/>
              <a:ext cx="112600" cy="26300"/>
            </a:xfrm>
            <a:custGeom>
              <a:avLst/>
              <a:gdLst/>
              <a:ahLst/>
              <a:cxnLst/>
              <a:rect l="l" t="t" r="r" b="b"/>
              <a:pathLst>
                <a:path w="4504" h="1052" extrusionOk="0">
                  <a:moveTo>
                    <a:pt x="2181" y="1"/>
                  </a:moveTo>
                  <a:cubicBezTo>
                    <a:pt x="1643" y="1"/>
                    <a:pt x="1025" y="51"/>
                    <a:pt x="367" y="200"/>
                  </a:cubicBezTo>
                  <a:cubicBezTo>
                    <a:pt x="167" y="233"/>
                    <a:pt x="0" y="467"/>
                    <a:pt x="67" y="700"/>
                  </a:cubicBezTo>
                  <a:cubicBezTo>
                    <a:pt x="100" y="867"/>
                    <a:pt x="267" y="1001"/>
                    <a:pt x="467" y="1001"/>
                  </a:cubicBezTo>
                  <a:lnTo>
                    <a:pt x="567" y="1001"/>
                  </a:lnTo>
                  <a:cubicBezTo>
                    <a:pt x="1149" y="863"/>
                    <a:pt x="1697" y="816"/>
                    <a:pt x="2176" y="816"/>
                  </a:cubicBezTo>
                  <a:cubicBezTo>
                    <a:pt x="3206" y="816"/>
                    <a:pt x="3914" y="1034"/>
                    <a:pt x="3936" y="1034"/>
                  </a:cubicBezTo>
                  <a:cubicBezTo>
                    <a:pt x="3972" y="1046"/>
                    <a:pt x="4008" y="1051"/>
                    <a:pt x="4045" y="1051"/>
                  </a:cubicBezTo>
                  <a:cubicBezTo>
                    <a:pt x="4214" y="1051"/>
                    <a:pt x="4382" y="932"/>
                    <a:pt x="4437" y="767"/>
                  </a:cubicBezTo>
                  <a:cubicBezTo>
                    <a:pt x="4503" y="534"/>
                    <a:pt x="4370" y="300"/>
                    <a:pt x="4170" y="233"/>
                  </a:cubicBezTo>
                  <a:cubicBezTo>
                    <a:pt x="4124" y="233"/>
                    <a:pt x="3335" y="1"/>
                    <a:pt x="218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5872700" y="4744975"/>
              <a:ext cx="111775" cy="26825"/>
            </a:xfrm>
            <a:custGeom>
              <a:avLst/>
              <a:gdLst/>
              <a:ahLst/>
              <a:cxnLst/>
              <a:rect l="l" t="t" r="r" b="b"/>
              <a:pathLst>
                <a:path w="4471" h="1073" extrusionOk="0">
                  <a:moveTo>
                    <a:pt x="2221" y="1"/>
                  </a:moveTo>
                  <a:cubicBezTo>
                    <a:pt x="1669" y="1"/>
                    <a:pt x="1027" y="57"/>
                    <a:pt x="334" y="222"/>
                  </a:cubicBezTo>
                  <a:cubicBezTo>
                    <a:pt x="134" y="255"/>
                    <a:pt x="0" y="489"/>
                    <a:pt x="34" y="689"/>
                  </a:cubicBezTo>
                  <a:cubicBezTo>
                    <a:pt x="67" y="889"/>
                    <a:pt x="234" y="1022"/>
                    <a:pt x="434" y="1022"/>
                  </a:cubicBezTo>
                  <a:lnTo>
                    <a:pt x="534" y="1022"/>
                  </a:lnTo>
                  <a:cubicBezTo>
                    <a:pt x="1149" y="880"/>
                    <a:pt x="1721" y="831"/>
                    <a:pt x="2212" y="831"/>
                  </a:cubicBezTo>
                  <a:cubicBezTo>
                    <a:pt x="3213" y="831"/>
                    <a:pt x="3881" y="1033"/>
                    <a:pt x="3903" y="1056"/>
                  </a:cubicBezTo>
                  <a:cubicBezTo>
                    <a:pt x="3938" y="1067"/>
                    <a:pt x="3974" y="1073"/>
                    <a:pt x="4010" y="1073"/>
                  </a:cubicBezTo>
                  <a:cubicBezTo>
                    <a:pt x="4180" y="1073"/>
                    <a:pt x="4348" y="948"/>
                    <a:pt x="4404" y="756"/>
                  </a:cubicBezTo>
                  <a:cubicBezTo>
                    <a:pt x="4470" y="555"/>
                    <a:pt x="4370" y="322"/>
                    <a:pt x="4137" y="255"/>
                  </a:cubicBezTo>
                  <a:cubicBezTo>
                    <a:pt x="4092" y="233"/>
                    <a:pt x="3343" y="1"/>
                    <a:pt x="222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5880200" y="4793350"/>
              <a:ext cx="112600" cy="26825"/>
            </a:xfrm>
            <a:custGeom>
              <a:avLst/>
              <a:gdLst/>
              <a:ahLst/>
              <a:cxnLst/>
              <a:rect l="l" t="t" r="r" b="b"/>
              <a:pathLst>
                <a:path w="4504" h="1073" extrusionOk="0">
                  <a:moveTo>
                    <a:pt x="2240" y="0"/>
                  </a:moveTo>
                  <a:cubicBezTo>
                    <a:pt x="1688" y="0"/>
                    <a:pt x="1049" y="57"/>
                    <a:pt x="368" y="222"/>
                  </a:cubicBezTo>
                  <a:cubicBezTo>
                    <a:pt x="134" y="255"/>
                    <a:pt x="1" y="488"/>
                    <a:pt x="67" y="689"/>
                  </a:cubicBezTo>
                  <a:cubicBezTo>
                    <a:pt x="101" y="889"/>
                    <a:pt x="268" y="1022"/>
                    <a:pt x="468" y="1022"/>
                  </a:cubicBezTo>
                  <a:lnTo>
                    <a:pt x="568" y="1022"/>
                  </a:lnTo>
                  <a:cubicBezTo>
                    <a:pt x="1172" y="879"/>
                    <a:pt x="1739" y="831"/>
                    <a:pt x="2231" y="831"/>
                  </a:cubicBezTo>
                  <a:cubicBezTo>
                    <a:pt x="3232" y="831"/>
                    <a:pt x="3914" y="1033"/>
                    <a:pt x="3937" y="1056"/>
                  </a:cubicBezTo>
                  <a:cubicBezTo>
                    <a:pt x="3972" y="1067"/>
                    <a:pt x="4008" y="1073"/>
                    <a:pt x="4043" y="1073"/>
                  </a:cubicBezTo>
                  <a:cubicBezTo>
                    <a:pt x="4213" y="1073"/>
                    <a:pt x="4382" y="948"/>
                    <a:pt x="4437" y="755"/>
                  </a:cubicBezTo>
                  <a:cubicBezTo>
                    <a:pt x="4504" y="555"/>
                    <a:pt x="4370" y="322"/>
                    <a:pt x="4170" y="255"/>
                  </a:cubicBezTo>
                  <a:cubicBezTo>
                    <a:pt x="4126" y="233"/>
                    <a:pt x="3362" y="0"/>
                    <a:pt x="224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5884375" y="4845875"/>
              <a:ext cx="112600" cy="26850"/>
            </a:xfrm>
            <a:custGeom>
              <a:avLst/>
              <a:gdLst/>
              <a:ahLst/>
              <a:cxnLst/>
              <a:rect l="l" t="t" r="r" b="b"/>
              <a:pathLst>
                <a:path w="4504" h="1074" extrusionOk="0">
                  <a:moveTo>
                    <a:pt x="2231" y="1"/>
                  </a:moveTo>
                  <a:cubicBezTo>
                    <a:pt x="1684" y="1"/>
                    <a:pt x="1049" y="57"/>
                    <a:pt x="367" y="222"/>
                  </a:cubicBezTo>
                  <a:cubicBezTo>
                    <a:pt x="134" y="255"/>
                    <a:pt x="0" y="489"/>
                    <a:pt x="34" y="689"/>
                  </a:cubicBezTo>
                  <a:cubicBezTo>
                    <a:pt x="101" y="889"/>
                    <a:pt x="234" y="1023"/>
                    <a:pt x="434" y="1023"/>
                  </a:cubicBezTo>
                  <a:lnTo>
                    <a:pt x="534" y="1023"/>
                  </a:lnTo>
                  <a:cubicBezTo>
                    <a:pt x="1149" y="880"/>
                    <a:pt x="1724" y="831"/>
                    <a:pt x="2219" y="831"/>
                  </a:cubicBezTo>
                  <a:cubicBezTo>
                    <a:pt x="3228" y="831"/>
                    <a:pt x="3903" y="1034"/>
                    <a:pt x="3903" y="1056"/>
                  </a:cubicBezTo>
                  <a:cubicBezTo>
                    <a:pt x="3944" y="1068"/>
                    <a:pt x="3985" y="1073"/>
                    <a:pt x="4024" y="1073"/>
                  </a:cubicBezTo>
                  <a:cubicBezTo>
                    <a:pt x="4213" y="1073"/>
                    <a:pt x="4382" y="949"/>
                    <a:pt x="4437" y="756"/>
                  </a:cubicBezTo>
                  <a:cubicBezTo>
                    <a:pt x="4504" y="556"/>
                    <a:pt x="4370" y="322"/>
                    <a:pt x="4137" y="255"/>
                  </a:cubicBezTo>
                  <a:cubicBezTo>
                    <a:pt x="4092" y="233"/>
                    <a:pt x="3343" y="1"/>
                    <a:pt x="223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5886875" y="4902300"/>
              <a:ext cx="112600" cy="26300"/>
            </a:xfrm>
            <a:custGeom>
              <a:avLst/>
              <a:gdLst/>
              <a:ahLst/>
              <a:cxnLst/>
              <a:rect l="l" t="t" r="r" b="b"/>
              <a:pathLst>
                <a:path w="4504" h="1052" extrusionOk="0">
                  <a:moveTo>
                    <a:pt x="2173" y="1"/>
                  </a:moveTo>
                  <a:cubicBezTo>
                    <a:pt x="1640" y="1"/>
                    <a:pt x="1025" y="51"/>
                    <a:pt x="367" y="200"/>
                  </a:cubicBezTo>
                  <a:cubicBezTo>
                    <a:pt x="134" y="233"/>
                    <a:pt x="1" y="467"/>
                    <a:pt x="34" y="700"/>
                  </a:cubicBezTo>
                  <a:cubicBezTo>
                    <a:pt x="101" y="867"/>
                    <a:pt x="267" y="1001"/>
                    <a:pt x="434" y="1001"/>
                  </a:cubicBezTo>
                  <a:lnTo>
                    <a:pt x="534" y="1001"/>
                  </a:lnTo>
                  <a:cubicBezTo>
                    <a:pt x="1127" y="863"/>
                    <a:pt x="1682" y="816"/>
                    <a:pt x="2164" y="816"/>
                  </a:cubicBezTo>
                  <a:cubicBezTo>
                    <a:pt x="3203" y="816"/>
                    <a:pt x="3903" y="1034"/>
                    <a:pt x="3903" y="1034"/>
                  </a:cubicBezTo>
                  <a:cubicBezTo>
                    <a:pt x="3945" y="1046"/>
                    <a:pt x="3986" y="1051"/>
                    <a:pt x="4026" y="1051"/>
                  </a:cubicBezTo>
                  <a:cubicBezTo>
                    <a:pt x="4214" y="1051"/>
                    <a:pt x="4382" y="932"/>
                    <a:pt x="4437" y="767"/>
                  </a:cubicBezTo>
                  <a:cubicBezTo>
                    <a:pt x="4504" y="534"/>
                    <a:pt x="4370" y="300"/>
                    <a:pt x="4137" y="233"/>
                  </a:cubicBezTo>
                  <a:cubicBezTo>
                    <a:pt x="4091" y="233"/>
                    <a:pt x="3317" y="1"/>
                    <a:pt x="217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794300" y="5100750"/>
              <a:ext cx="60900" cy="186000"/>
            </a:xfrm>
            <a:custGeom>
              <a:avLst/>
              <a:gdLst/>
              <a:ahLst/>
              <a:cxnLst/>
              <a:rect l="l" t="t" r="r" b="b"/>
              <a:pathLst>
                <a:path w="2436" h="7440" extrusionOk="0">
                  <a:moveTo>
                    <a:pt x="968" y="1"/>
                  </a:moveTo>
                  <a:cubicBezTo>
                    <a:pt x="901" y="368"/>
                    <a:pt x="801" y="768"/>
                    <a:pt x="701" y="1168"/>
                  </a:cubicBezTo>
                  <a:cubicBezTo>
                    <a:pt x="1035" y="2169"/>
                    <a:pt x="1402" y="3837"/>
                    <a:pt x="901" y="5271"/>
                  </a:cubicBezTo>
                  <a:cubicBezTo>
                    <a:pt x="701" y="5772"/>
                    <a:pt x="401" y="6239"/>
                    <a:pt x="1" y="6606"/>
                  </a:cubicBezTo>
                  <a:cubicBezTo>
                    <a:pt x="1" y="6639"/>
                    <a:pt x="1" y="6706"/>
                    <a:pt x="1" y="6772"/>
                  </a:cubicBezTo>
                  <a:cubicBezTo>
                    <a:pt x="1" y="7039"/>
                    <a:pt x="34" y="7273"/>
                    <a:pt x="34" y="7440"/>
                  </a:cubicBezTo>
                  <a:cubicBezTo>
                    <a:pt x="735" y="6973"/>
                    <a:pt x="1235" y="6305"/>
                    <a:pt x="1535" y="5505"/>
                  </a:cubicBezTo>
                  <a:cubicBezTo>
                    <a:pt x="2436" y="3070"/>
                    <a:pt x="1068" y="134"/>
                    <a:pt x="100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5794300" y="5270050"/>
              <a:ext cx="366950" cy="35050"/>
            </a:xfrm>
            <a:custGeom>
              <a:avLst/>
              <a:gdLst/>
              <a:ahLst/>
              <a:cxnLst/>
              <a:rect l="l" t="t" r="r" b="b"/>
              <a:pathLst>
                <a:path w="14678" h="1402" extrusionOk="0">
                  <a:moveTo>
                    <a:pt x="1" y="0"/>
                  </a:moveTo>
                  <a:cubicBezTo>
                    <a:pt x="34" y="834"/>
                    <a:pt x="101" y="1401"/>
                    <a:pt x="101" y="1401"/>
                  </a:cubicBezTo>
                  <a:lnTo>
                    <a:pt x="14611" y="1401"/>
                  </a:lnTo>
                  <a:cubicBezTo>
                    <a:pt x="14611" y="1401"/>
                    <a:pt x="14678" y="834"/>
                    <a:pt x="1461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260600" y="1078725"/>
              <a:ext cx="1001575" cy="1250825"/>
            </a:xfrm>
            <a:custGeom>
              <a:avLst/>
              <a:gdLst/>
              <a:ahLst/>
              <a:cxnLst/>
              <a:rect l="l" t="t" r="r" b="b"/>
              <a:pathLst>
                <a:path w="40063" h="50033" extrusionOk="0">
                  <a:moveTo>
                    <a:pt x="24251" y="0"/>
                  </a:moveTo>
                  <a:lnTo>
                    <a:pt x="15478" y="2002"/>
                  </a:lnTo>
                  <a:lnTo>
                    <a:pt x="14344" y="2102"/>
                  </a:lnTo>
                  <a:cubicBezTo>
                    <a:pt x="12676" y="2302"/>
                    <a:pt x="10908" y="2235"/>
                    <a:pt x="9774" y="2502"/>
                  </a:cubicBezTo>
                  <a:cubicBezTo>
                    <a:pt x="8807" y="2702"/>
                    <a:pt x="8206" y="2635"/>
                    <a:pt x="7205" y="2936"/>
                  </a:cubicBezTo>
                  <a:cubicBezTo>
                    <a:pt x="4837" y="3636"/>
                    <a:pt x="4904" y="6805"/>
                    <a:pt x="4170" y="10741"/>
                  </a:cubicBezTo>
                  <a:cubicBezTo>
                    <a:pt x="4170" y="10808"/>
                    <a:pt x="4170" y="10875"/>
                    <a:pt x="4137" y="10941"/>
                  </a:cubicBezTo>
                  <a:cubicBezTo>
                    <a:pt x="4137" y="10975"/>
                    <a:pt x="4137" y="10975"/>
                    <a:pt x="4137" y="11008"/>
                  </a:cubicBezTo>
                  <a:cubicBezTo>
                    <a:pt x="4003" y="11675"/>
                    <a:pt x="3836" y="12342"/>
                    <a:pt x="3670" y="13009"/>
                  </a:cubicBezTo>
                  <a:cubicBezTo>
                    <a:pt x="3503" y="13743"/>
                    <a:pt x="3269" y="14444"/>
                    <a:pt x="3036" y="15144"/>
                  </a:cubicBezTo>
                  <a:cubicBezTo>
                    <a:pt x="1668" y="19481"/>
                    <a:pt x="0" y="21449"/>
                    <a:pt x="300" y="24184"/>
                  </a:cubicBezTo>
                  <a:cubicBezTo>
                    <a:pt x="534" y="26652"/>
                    <a:pt x="3069" y="29988"/>
                    <a:pt x="3736" y="30722"/>
                  </a:cubicBezTo>
                  <a:cubicBezTo>
                    <a:pt x="3870" y="30889"/>
                    <a:pt x="3970" y="30956"/>
                    <a:pt x="3970" y="30956"/>
                  </a:cubicBezTo>
                  <a:cubicBezTo>
                    <a:pt x="3970" y="30989"/>
                    <a:pt x="3970" y="30989"/>
                    <a:pt x="3970" y="30989"/>
                  </a:cubicBezTo>
                  <a:cubicBezTo>
                    <a:pt x="3970" y="31089"/>
                    <a:pt x="3936" y="31189"/>
                    <a:pt x="3936" y="31322"/>
                  </a:cubicBezTo>
                  <a:cubicBezTo>
                    <a:pt x="3870" y="31723"/>
                    <a:pt x="3803" y="32223"/>
                    <a:pt x="3703" y="32790"/>
                  </a:cubicBezTo>
                  <a:cubicBezTo>
                    <a:pt x="2102" y="41196"/>
                    <a:pt x="134" y="48268"/>
                    <a:pt x="134" y="48268"/>
                  </a:cubicBezTo>
                  <a:cubicBezTo>
                    <a:pt x="134" y="48268"/>
                    <a:pt x="12632" y="50032"/>
                    <a:pt x="24690" y="50032"/>
                  </a:cubicBezTo>
                  <a:cubicBezTo>
                    <a:pt x="26700" y="50032"/>
                    <a:pt x="28697" y="49983"/>
                    <a:pt x="30622" y="49869"/>
                  </a:cubicBezTo>
                  <a:cubicBezTo>
                    <a:pt x="30055" y="43965"/>
                    <a:pt x="30055" y="38394"/>
                    <a:pt x="30055" y="38394"/>
                  </a:cubicBezTo>
                  <a:cubicBezTo>
                    <a:pt x="30289" y="36693"/>
                    <a:pt x="30289" y="34858"/>
                    <a:pt x="30756" y="33057"/>
                  </a:cubicBezTo>
                  <a:cubicBezTo>
                    <a:pt x="32157" y="28987"/>
                    <a:pt x="33824" y="26085"/>
                    <a:pt x="35292" y="21882"/>
                  </a:cubicBezTo>
                  <a:cubicBezTo>
                    <a:pt x="35392" y="21616"/>
                    <a:pt x="35492" y="21315"/>
                    <a:pt x="35559" y="21048"/>
                  </a:cubicBezTo>
                  <a:cubicBezTo>
                    <a:pt x="35626" y="20882"/>
                    <a:pt x="35692" y="20715"/>
                    <a:pt x="35759" y="20515"/>
                  </a:cubicBezTo>
                  <a:cubicBezTo>
                    <a:pt x="36260" y="19214"/>
                    <a:pt x="36760" y="17913"/>
                    <a:pt x="37327" y="16645"/>
                  </a:cubicBezTo>
                  <a:cubicBezTo>
                    <a:pt x="39695" y="11108"/>
                    <a:pt x="40062" y="4904"/>
                    <a:pt x="34358" y="3002"/>
                  </a:cubicBezTo>
                  <a:cubicBezTo>
                    <a:pt x="33958" y="2869"/>
                    <a:pt x="33558" y="2735"/>
                    <a:pt x="33157" y="2635"/>
                  </a:cubicBezTo>
                  <a:cubicBezTo>
                    <a:pt x="30455" y="1768"/>
                    <a:pt x="28220" y="1201"/>
                    <a:pt x="27587" y="1068"/>
                  </a:cubicBezTo>
                  <a:cubicBezTo>
                    <a:pt x="27487" y="1034"/>
                    <a:pt x="24251" y="0"/>
                    <a:pt x="24251"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5320625" y="1222150"/>
              <a:ext cx="77600" cy="256875"/>
            </a:xfrm>
            <a:custGeom>
              <a:avLst/>
              <a:gdLst/>
              <a:ahLst/>
              <a:cxnLst/>
              <a:rect l="l" t="t" r="r" b="b"/>
              <a:pathLst>
                <a:path w="3104" h="10275" extrusionOk="0">
                  <a:moveTo>
                    <a:pt x="2870" y="1"/>
                  </a:moveTo>
                  <a:cubicBezTo>
                    <a:pt x="2736" y="1"/>
                    <a:pt x="2603" y="101"/>
                    <a:pt x="2569" y="234"/>
                  </a:cubicBezTo>
                  <a:cubicBezTo>
                    <a:pt x="2569" y="301"/>
                    <a:pt x="1736" y="5838"/>
                    <a:pt x="68" y="9908"/>
                  </a:cubicBezTo>
                  <a:cubicBezTo>
                    <a:pt x="1" y="10041"/>
                    <a:pt x="68" y="10174"/>
                    <a:pt x="201" y="10241"/>
                  </a:cubicBezTo>
                  <a:cubicBezTo>
                    <a:pt x="234" y="10241"/>
                    <a:pt x="268" y="10275"/>
                    <a:pt x="301" y="10275"/>
                  </a:cubicBezTo>
                  <a:cubicBezTo>
                    <a:pt x="401" y="10275"/>
                    <a:pt x="501" y="10208"/>
                    <a:pt x="535" y="10108"/>
                  </a:cubicBezTo>
                  <a:cubicBezTo>
                    <a:pt x="2236" y="6005"/>
                    <a:pt x="3070" y="367"/>
                    <a:pt x="3070" y="301"/>
                  </a:cubicBezTo>
                  <a:cubicBezTo>
                    <a:pt x="3103" y="167"/>
                    <a:pt x="3003" y="34"/>
                    <a:pt x="2870"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5620025" y="1151900"/>
              <a:ext cx="310250" cy="106975"/>
            </a:xfrm>
            <a:custGeom>
              <a:avLst/>
              <a:gdLst/>
              <a:ahLst/>
              <a:cxnLst/>
              <a:rect l="l" t="t" r="r" b="b"/>
              <a:pathLst>
                <a:path w="12410" h="4279" extrusionOk="0">
                  <a:moveTo>
                    <a:pt x="12126" y="0"/>
                  </a:moveTo>
                  <a:cubicBezTo>
                    <a:pt x="12059" y="0"/>
                    <a:pt x="11992" y="25"/>
                    <a:pt x="11942" y="75"/>
                  </a:cubicBezTo>
                  <a:cubicBezTo>
                    <a:pt x="11915" y="129"/>
                    <a:pt x="8326" y="3767"/>
                    <a:pt x="3768" y="3767"/>
                  </a:cubicBezTo>
                  <a:cubicBezTo>
                    <a:pt x="2678" y="3767"/>
                    <a:pt x="1532" y="3559"/>
                    <a:pt x="367" y="3044"/>
                  </a:cubicBezTo>
                  <a:cubicBezTo>
                    <a:pt x="340" y="3026"/>
                    <a:pt x="309" y="3018"/>
                    <a:pt x="276" y="3018"/>
                  </a:cubicBezTo>
                  <a:cubicBezTo>
                    <a:pt x="185" y="3018"/>
                    <a:pt x="82" y="3080"/>
                    <a:pt x="34" y="3177"/>
                  </a:cubicBezTo>
                  <a:cubicBezTo>
                    <a:pt x="0" y="3311"/>
                    <a:pt x="34" y="3444"/>
                    <a:pt x="167" y="3511"/>
                  </a:cubicBezTo>
                  <a:cubicBezTo>
                    <a:pt x="1334" y="4011"/>
                    <a:pt x="2569" y="4278"/>
                    <a:pt x="3803" y="4278"/>
                  </a:cubicBezTo>
                  <a:cubicBezTo>
                    <a:pt x="5404" y="4278"/>
                    <a:pt x="7039" y="3878"/>
                    <a:pt x="8673" y="3044"/>
                  </a:cubicBezTo>
                  <a:cubicBezTo>
                    <a:pt x="10875" y="1943"/>
                    <a:pt x="12276" y="509"/>
                    <a:pt x="12309" y="442"/>
                  </a:cubicBezTo>
                  <a:cubicBezTo>
                    <a:pt x="12409" y="342"/>
                    <a:pt x="12409" y="175"/>
                    <a:pt x="12309" y="75"/>
                  </a:cubicBezTo>
                  <a:cubicBezTo>
                    <a:pt x="12259" y="25"/>
                    <a:pt x="12192" y="0"/>
                    <a:pt x="12126"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5261425" y="1116550"/>
              <a:ext cx="802275" cy="1215600"/>
            </a:xfrm>
            <a:custGeom>
              <a:avLst/>
              <a:gdLst/>
              <a:ahLst/>
              <a:cxnLst/>
              <a:rect l="l" t="t" r="r" b="b"/>
              <a:pathLst>
                <a:path w="32091" h="48624" extrusionOk="0">
                  <a:moveTo>
                    <a:pt x="29725" y="1"/>
                  </a:moveTo>
                  <a:cubicBezTo>
                    <a:pt x="29631" y="1"/>
                    <a:pt x="29541" y="7"/>
                    <a:pt x="29455" y="22"/>
                  </a:cubicBezTo>
                  <a:cubicBezTo>
                    <a:pt x="25552" y="5559"/>
                    <a:pt x="25185" y="11530"/>
                    <a:pt x="25185" y="11530"/>
                  </a:cubicBezTo>
                  <a:cubicBezTo>
                    <a:pt x="20649" y="11330"/>
                    <a:pt x="9541" y="10396"/>
                    <a:pt x="9541" y="10396"/>
                  </a:cubicBezTo>
                  <a:cubicBezTo>
                    <a:pt x="11309" y="2757"/>
                    <a:pt x="14311" y="555"/>
                    <a:pt x="14311" y="555"/>
                  </a:cubicBezTo>
                  <a:cubicBezTo>
                    <a:pt x="14011" y="555"/>
                    <a:pt x="13710" y="522"/>
                    <a:pt x="13444" y="522"/>
                  </a:cubicBezTo>
                  <a:cubicBezTo>
                    <a:pt x="13335" y="516"/>
                    <a:pt x="13226" y="514"/>
                    <a:pt x="13117" y="514"/>
                  </a:cubicBezTo>
                  <a:cubicBezTo>
                    <a:pt x="12551" y="514"/>
                    <a:pt x="11973" y="588"/>
                    <a:pt x="11442" y="755"/>
                  </a:cubicBezTo>
                  <a:cubicBezTo>
                    <a:pt x="11409" y="789"/>
                    <a:pt x="11375" y="789"/>
                    <a:pt x="11375" y="789"/>
                  </a:cubicBezTo>
                  <a:cubicBezTo>
                    <a:pt x="9607" y="2623"/>
                    <a:pt x="7840" y="7994"/>
                    <a:pt x="6839" y="10095"/>
                  </a:cubicBezTo>
                  <a:cubicBezTo>
                    <a:pt x="5838" y="12164"/>
                    <a:pt x="4370" y="13198"/>
                    <a:pt x="2536" y="15032"/>
                  </a:cubicBezTo>
                  <a:cubicBezTo>
                    <a:pt x="1268" y="18435"/>
                    <a:pt x="1" y="20269"/>
                    <a:pt x="267" y="22671"/>
                  </a:cubicBezTo>
                  <a:cubicBezTo>
                    <a:pt x="501" y="25139"/>
                    <a:pt x="3036" y="28475"/>
                    <a:pt x="3703" y="29209"/>
                  </a:cubicBezTo>
                  <a:cubicBezTo>
                    <a:pt x="3837" y="29376"/>
                    <a:pt x="3937" y="29443"/>
                    <a:pt x="3937" y="29443"/>
                  </a:cubicBezTo>
                  <a:cubicBezTo>
                    <a:pt x="3937" y="29476"/>
                    <a:pt x="3937" y="29476"/>
                    <a:pt x="3937" y="29476"/>
                  </a:cubicBezTo>
                  <a:cubicBezTo>
                    <a:pt x="3937" y="29576"/>
                    <a:pt x="3903" y="29676"/>
                    <a:pt x="3903" y="29809"/>
                  </a:cubicBezTo>
                  <a:cubicBezTo>
                    <a:pt x="3837" y="30210"/>
                    <a:pt x="3770" y="30710"/>
                    <a:pt x="3670" y="31277"/>
                  </a:cubicBezTo>
                  <a:cubicBezTo>
                    <a:pt x="2069" y="39683"/>
                    <a:pt x="101" y="46755"/>
                    <a:pt x="101" y="46755"/>
                  </a:cubicBezTo>
                  <a:cubicBezTo>
                    <a:pt x="4046" y="47729"/>
                    <a:pt x="15686" y="48623"/>
                    <a:pt x="24122" y="48623"/>
                  </a:cubicBezTo>
                  <a:cubicBezTo>
                    <a:pt x="26670" y="48623"/>
                    <a:pt x="28926" y="48542"/>
                    <a:pt x="30589" y="48356"/>
                  </a:cubicBezTo>
                  <a:cubicBezTo>
                    <a:pt x="31223" y="39416"/>
                    <a:pt x="30456" y="36081"/>
                    <a:pt x="31390" y="29776"/>
                  </a:cubicBezTo>
                  <a:cubicBezTo>
                    <a:pt x="31390" y="29776"/>
                    <a:pt x="28888" y="27808"/>
                    <a:pt x="27787" y="18568"/>
                  </a:cubicBezTo>
                  <a:cubicBezTo>
                    <a:pt x="26553" y="8294"/>
                    <a:pt x="32090" y="789"/>
                    <a:pt x="32090" y="789"/>
                  </a:cubicBezTo>
                  <a:cubicBezTo>
                    <a:pt x="31524" y="461"/>
                    <a:pt x="30506" y="1"/>
                    <a:pt x="29725"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5243075" y="2141975"/>
              <a:ext cx="140125" cy="222675"/>
            </a:xfrm>
            <a:custGeom>
              <a:avLst/>
              <a:gdLst/>
              <a:ahLst/>
              <a:cxnLst/>
              <a:rect l="l" t="t" r="r" b="b"/>
              <a:pathLst>
                <a:path w="5605" h="8907" extrusionOk="0">
                  <a:moveTo>
                    <a:pt x="5004" y="1"/>
                  </a:moveTo>
                  <a:cubicBezTo>
                    <a:pt x="4437" y="2102"/>
                    <a:pt x="3737" y="3837"/>
                    <a:pt x="2869" y="5238"/>
                  </a:cubicBezTo>
                  <a:cubicBezTo>
                    <a:pt x="2769" y="5404"/>
                    <a:pt x="2636" y="5571"/>
                    <a:pt x="2536" y="5771"/>
                  </a:cubicBezTo>
                  <a:cubicBezTo>
                    <a:pt x="1835" y="6739"/>
                    <a:pt x="1068" y="7506"/>
                    <a:pt x="201" y="8073"/>
                  </a:cubicBezTo>
                  <a:cubicBezTo>
                    <a:pt x="168" y="8106"/>
                    <a:pt x="168" y="8140"/>
                    <a:pt x="168" y="8140"/>
                  </a:cubicBezTo>
                  <a:cubicBezTo>
                    <a:pt x="134" y="8373"/>
                    <a:pt x="67" y="8573"/>
                    <a:pt x="34" y="8773"/>
                  </a:cubicBezTo>
                  <a:cubicBezTo>
                    <a:pt x="34" y="8840"/>
                    <a:pt x="1" y="8874"/>
                    <a:pt x="1" y="8907"/>
                  </a:cubicBezTo>
                  <a:cubicBezTo>
                    <a:pt x="1" y="8907"/>
                    <a:pt x="34" y="8907"/>
                    <a:pt x="34" y="8874"/>
                  </a:cubicBezTo>
                  <a:cubicBezTo>
                    <a:pt x="1202" y="8273"/>
                    <a:pt x="2236" y="7306"/>
                    <a:pt x="3103" y="6038"/>
                  </a:cubicBezTo>
                  <a:cubicBezTo>
                    <a:pt x="3203" y="5871"/>
                    <a:pt x="3336" y="5705"/>
                    <a:pt x="3437" y="5504"/>
                  </a:cubicBezTo>
                  <a:cubicBezTo>
                    <a:pt x="4337" y="4070"/>
                    <a:pt x="5038" y="2302"/>
                    <a:pt x="5605" y="167"/>
                  </a:cubicBezTo>
                  <a:cubicBezTo>
                    <a:pt x="5371" y="101"/>
                    <a:pt x="5171" y="67"/>
                    <a:pt x="500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5866850" y="2208700"/>
              <a:ext cx="175150" cy="256875"/>
            </a:xfrm>
            <a:custGeom>
              <a:avLst/>
              <a:gdLst/>
              <a:ahLst/>
              <a:cxnLst/>
              <a:rect l="l" t="t" r="r" b="b"/>
              <a:pathLst>
                <a:path w="7006" h="10275" extrusionOk="0">
                  <a:moveTo>
                    <a:pt x="1" y="0"/>
                  </a:moveTo>
                  <a:cubicBezTo>
                    <a:pt x="234" y="2235"/>
                    <a:pt x="735" y="4136"/>
                    <a:pt x="1469" y="5671"/>
                  </a:cubicBezTo>
                  <a:cubicBezTo>
                    <a:pt x="1569" y="5871"/>
                    <a:pt x="1669" y="6071"/>
                    <a:pt x="1769" y="6238"/>
                  </a:cubicBezTo>
                  <a:cubicBezTo>
                    <a:pt x="2369" y="7339"/>
                    <a:pt x="3103" y="8239"/>
                    <a:pt x="3970" y="8906"/>
                  </a:cubicBezTo>
                  <a:cubicBezTo>
                    <a:pt x="5038" y="9740"/>
                    <a:pt x="6139" y="10107"/>
                    <a:pt x="7006" y="10274"/>
                  </a:cubicBezTo>
                  <a:cubicBezTo>
                    <a:pt x="6973" y="10041"/>
                    <a:pt x="6973" y="9840"/>
                    <a:pt x="6939" y="9607"/>
                  </a:cubicBezTo>
                  <a:cubicBezTo>
                    <a:pt x="6172" y="9440"/>
                    <a:pt x="5271" y="9107"/>
                    <a:pt x="4371" y="8406"/>
                  </a:cubicBezTo>
                  <a:cubicBezTo>
                    <a:pt x="3604" y="7806"/>
                    <a:pt x="2970" y="7038"/>
                    <a:pt x="2436" y="6138"/>
                  </a:cubicBezTo>
                  <a:cubicBezTo>
                    <a:pt x="2336" y="5938"/>
                    <a:pt x="2236" y="5738"/>
                    <a:pt x="2136" y="5537"/>
                  </a:cubicBezTo>
                  <a:cubicBezTo>
                    <a:pt x="1369" y="4070"/>
                    <a:pt x="868" y="2202"/>
                    <a:pt x="63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5569975" y="2259550"/>
              <a:ext cx="56750" cy="437975"/>
            </a:xfrm>
            <a:custGeom>
              <a:avLst/>
              <a:gdLst/>
              <a:ahLst/>
              <a:cxnLst/>
              <a:rect l="l" t="t" r="r" b="b"/>
              <a:pathLst>
                <a:path w="2270" h="17519" extrusionOk="0">
                  <a:moveTo>
                    <a:pt x="1635" y="1"/>
                  </a:moveTo>
                  <a:cubicBezTo>
                    <a:pt x="1602" y="468"/>
                    <a:pt x="1569" y="1002"/>
                    <a:pt x="1535" y="1602"/>
                  </a:cubicBezTo>
                  <a:cubicBezTo>
                    <a:pt x="1502" y="1802"/>
                    <a:pt x="1468" y="2036"/>
                    <a:pt x="1468" y="2236"/>
                  </a:cubicBezTo>
                  <a:cubicBezTo>
                    <a:pt x="1235" y="5004"/>
                    <a:pt x="901" y="8941"/>
                    <a:pt x="501" y="12910"/>
                  </a:cubicBezTo>
                  <a:cubicBezTo>
                    <a:pt x="468" y="13110"/>
                    <a:pt x="468" y="13344"/>
                    <a:pt x="434" y="13544"/>
                  </a:cubicBezTo>
                  <a:cubicBezTo>
                    <a:pt x="301" y="14745"/>
                    <a:pt x="168" y="15979"/>
                    <a:pt x="34" y="17146"/>
                  </a:cubicBezTo>
                  <a:cubicBezTo>
                    <a:pt x="1" y="17347"/>
                    <a:pt x="134" y="17480"/>
                    <a:pt x="301" y="17513"/>
                  </a:cubicBezTo>
                  <a:cubicBezTo>
                    <a:pt x="318" y="17517"/>
                    <a:pt x="336" y="17519"/>
                    <a:pt x="353" y="17519"/>
                  </a:cubicBezTo>
                  <a:cubicBezTo>
                    <a:pt x="501" y="17519"/>
                    <a:pt x="638" y="17396"/>
                    <a:pt x="668" y="17247"/>
                  </a:cubicBezTo>
                  <a:cubicBezTo>
                    <a:pt x="801" y="16012"/>
                    <a:pt x="935" y="14745"/>
                    <a:pt x="1068" y="13477"/>
                  </a:cubicBezTo>
                  <a:cubicBezTo>
                    <a:pt x="1102" y="13277"/>
                    <a:pt x="1135" y="13044"/>
                    <a:pt x="1135" y="12843"/>
                  </a:cubicBezTo>
                  <a:cubicBezTo>
                    <a:pt x="1569" y="8874"/>
                    <a:pt x="1902" y="5004"/>
                    <a:pt x="2102" y="2269"/>
                  </a:cubicBezTo>
                  <a:cubicBezTo>
                    <a:pt x="2136" y="2036"/>
                    <a:pt x="2136" y="1836"/>
                    <a:pt x="2169" y="1602"/>
                  </a:cubicBezTo>
                  <a:cubicBezTo>
                    <a:pt x="2202" y="1002"/>
                    <a:pt x="2236" y="468"/>
                    <a:pt x="22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5525775" y="2257900"/>
              <a:ext cx="106775" cy="340250"/>
            </a:xfrm>
            <a:custGeom>
              <a:avLst/>
              <a:gdLst/>
              <a:ahLst/>
              <a:cxnLst/>
              <a:rect l="l" t="t" r="r" b="b"/>
              <a:pathLst>
                <a:path w="4271" h="13610" extrusionOk="0">
                  <a:moveTo>
                    <a:pt x="801" y="0"/>
                  </a:moveTo>
                  <a:cubicBezTo>
                    <a:pt x="768" y="434"/>
                    <a:pt x="735" y="968"/>
                    <a:pt x="668" y="1535"/>
                  </a:cubicBezTo>
                  <a:cubicBezTo>
                    <a:pt x="668" y="1735"/>
                    <a:pt x="635" y="1968"/>
                    <a:pt x="635" y="2168"/>
                  </a:cubicBezTo>
                  <a:cubicBezTo>
                    <a:pt x="368" y="5771"/>
                    <a:pt x="1" y="10875"/>
                    <a:pt x="34" y="12109"/>
                  </a:cubicBezTo>
                  <a:cubicBezTo>
                    <a:pt x="34" y="12609"/>
                    <a:pt x="234" y="12976"/>
                    <a:pt x="568" y="13243"/>
                  </a:cubicBezTo>
                  <a:cubicBezTo>
                    <a:pt x="835" y="13443"/>
                    <a:pt x="1202" y="13543"/>
                    <a:pt x="1602" y="13577"/>
                  </a:cubicBezTo>
                  <a:cubicBezTo>
                    <a:pt x="1802" y="13610"/>
                    <a:pt x="2002" y="13610"/>
                    <a:pt x="2202" y="13610"/>
                  </a:cubicBezTo>
                  <a:cubicBezTo>
                    <a:pt x="2436" y="13610"/>
                    <a:pt x="2636" y="13577"/>
                    <a:pt x="2836" y="13543"/>
                  </a:cubicBezTo>
                  <a:cubicBezTo>
                    <a:pt x="3437" y="13476"/>
                    <a:pt x="3904" y="13343"/>
                    <a:pt x="4004" y="13310"/>
                  </a:cubicBezTo>
                  <a:cubicBezTo>
                    <a:pt x="4170" y="13243"/>
                    <a:pt x="4271" y="13076"/>
                    <a:pt x="4237" y="12909"/>
                  </a:cubicBezTo>
                  <a:cubicBezTo>
                    <a:pt x="4185" y="12778"/>
                    <a:pt x="4070" y="12688"/>
                    <a:pt x="3943" y="12688"/>
                  </a:cubicBezTo>
                  <a:cubicBezTo>
                    <a:pt x="3908" y="12688"/>
                    <a:pt x="3873" y="12695"/>
                    <a:pt x="3837" y="12709"/>
                  </a:cubicBezTo>
                  <a:cubicBezTo>
                    <a:pt x="3637" y="12743"/>
                    <a:pt x="3303" y="12843"/>
                    <a:pt x="2903" y="12909"/>
                  </a:cubicBezTo>
                  <a:cubicBezTo>
                    <a:pt x="2703" y="12943"/>
                    <a:pt x="2469" y="12943"/>
                    <a:pt x="2269" y="12976"/>
                  </a:cubicBezTo>
                  <a:cubicBezTo>
                    <a:pt x="1769" y="12976"/>
                    <a:pt x="1235" y="12943"/>
                    <a:pt x="935" y="12709"/>
                  </a:cubicBezTo>
                  <a:cubicBezTo>
                    <a:pt x="768" y="12576"/>
                    <a:pt x="668" y="12376"/>
                    <a:pt x="668" y="12109"/>
                  </a:cubicBezTo>
                  <a:cubicBezTo>
                    <a:pt x="635" y="10908"/>
                    <a:pt x="1002" y="5804"/>
                    <a:pt x="1268" y="2235"/>
                  </a:cubicBezTo>
                  <a:cubicBezTo>
                    <a:pt x="1268" y="2002"/>
                    <a:pt x="1302" y="1801"/>
                    <a:pt x="1302" y="1568"/>
                  </a:cubicBezTo>
                  <a:cubicBezTo>
                    <a:pt x="1368" y="1001"/>
                    <a:pt x="1402" y="467"/>
                    <a:pt x="1435" y="34"/>
                  </a:cubicBezTo>
                  <a:cubicBezTo>
                    <a:pt x="1235" y="0"/>
                    <a:pt x="1002" y="0"/>
                    <a:pt x="8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5351500" y="2013700"/>
              <a:ext cx="502050" cy="130800"/>
            </a:xfrm>
            <a:custGeom>
              <a:avLst/>
              <a:gdLst/>
              <a:ahLst/>
              <a:cxnLst/>
              <a:rect l="l" t="t" r="r" b="b"/>
              <a:pathLst>
                <a:path w="20082" h="5232" extrusionOk="0">
                  <a:moveTo>
                    <a:pt x="19813" y="1"/>
                  </a:moveTo>
                  <a:cubicBezTo>
                    <a:pt x="19759" y="1"/>
                    <a:pt x="19703" y="19"/>
                    <a:pt x="19648" y="61"/>
                  </a:cubicBezTo>
                  <a:cubicBezTo>
                    <a:pt x="19648" y="61"/>
                    <a:pt x="17479" y="1729"/>
                    <a:pt x="14010" y="3063"/>
                  </a:cubicBezTo>
                  <a:cubicBezTo>
                    <a:pt x="11839" y="3909"/>
                    <a:pt x="8823" y="4723"/>
                    <a:pt x="5358" y="4723"/>
                  </a:cubicBezTo>
                  <a:cubicBezTo>
                    <a:pt x="3765" y="4723"/>
                    <a:pt x="2078" y="4551"/>
                    <a:pt x="334" y="4131"/>
                  </a:cubicBezTo>
                  <a:cubicBezTo>
                    <a:pt x="316" y="4126"/>
                    <a:pt x="299" y="4124"/>
                    <a:pt x="281" y="4124"/>
                  </a:cubicBezTo>
                  <a:cubicBezTo>
                    <a:pt x="167" y="4124"/>
                    <a:pt x="63" y="4215"/>
                    <a:pt x="34" y="4331"/>
                  </a:cubicBezTo>
                  <a:cubicBezTo>
                    <a:pt x="0" y="4464"/>
                    <a:pt x="67" y="4598"/>
                    <a:pt x="200" y="4631"/>
                  </a:cubicBezTo>
                  <a:cubicBezTo>
                    <a:pt x="2002" y="5065"/>
                    <a:pt x="3703" y="5232"/>
                    <a:pt x="5337" y="5232"/>
                  </a:cubicBezTo>
                  <a:cubicBezTo>
                    <a:pt x="8907" y="5232"/>
                    <a:pt x="11975" y="4398"/>
                    <a:pt x="14210" y="3530"/>
                  </a:cubicBezTo>
                  <a:cubicBezTo>
                    <a:pt x="17746" y="2196"/>
                    <a:pt x="19881" y="528"/>
                    <a:pt x="19981" y="462"/>
                  </a:cubicBezTo>
                  <a:cubicBezTo>
                    <a:pt x="20081" y="361"/>
                    <a:pt x="20081" y="228"/>
                    <a:pt x="20014" y="95"/>
                  </a:cubicBezTo>
                  <a:cubicBezTo>
                    <a:pt x="19956" y="36"/>
                    <a:pt x="19887" y="1"/>
                    <a:pt x="1981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5357325" y="1854050"/>
              <a:ext cx="420325" cy="54450"/>
            </a:xfrm>
            <a:custGeom>
              <a:avLst/>
              <a:gdLst/>
              <a:ahLst/>
              <a:cxnLst/>
              <a:rect l="l" t="t" r="r" b="b"/>
              <a:pathLst>
                <a:path w="16813" h="2178" extrusionOk="0">
                  <a:moveTo>
                    <a:pt x="266" y="1"/>
                  </a:moveTo>
                  <a:cubicBezTo>
                    <a:pt x="158" y="1"/>
                    <a:pt x="62" y="66"/>
                    <a:pt x="34" y="176"/>
                  </a:cubicBezTo>
                  <a:cubicBezTo>
                    <a:pt x="1" y="309"/>
                    <a:pt x="67" y="443"/>
                    <a:pt x="201" y="476"/>
                  </a:cubicBezTo>
                  <a:cubicBezTo>
                    <a:pt x="268" y="510"/>
                    <a:pt x="5972" y="2177"/>
                    <a:pt x="14544" y="2177"/>
                  </a:cubicBezTo>
                  <a:cubicBezTo>
                    <a:pt x="15212" y="2177"/>
                    <a:pt x="15879" y="2177"/>
                    <a:pt x="16546" y="2144"/>
                  </a:cubicBezTo>
                  <a:cubicBezTo>
                    <a:pt x="16679" y="2144"/>
                    <a:pt x="16813" y="2044"/>
                    <a:pt x="16813" y="1877"/>
                  </a:cubicBezTo>
                  <a:cubicBezTo>
                    <a:pt x="16779" y="1744"/>
                    <a:pt x="16679" y="1644"/>
                    <a:pt x="16546" y="1644"/>
                  </a:cubicBezTo>
                  <a:cubicBezTo>
                    <a:pt x="15854" y="1665"/>
                    <a:pt x="15178" y="1675"/>
                    <a:pt x="14520" y="1675"/>
                  </a:cubicBezTo>
                  <a:cubicBezTo>
                    <a:pt x="6031" y="1675"/>
                    <a:pt x="396" y="9"/>
                    <a:pt x="334" y="9"/>
                  </a:cubicBezTo>
                  <a:cubicBezTo>
                    <a:pt x="311" y="4"/>
                    <a:pt x="288" y="1"/>
                    <a:pt x="26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5968600" y="1852450"/>
              <a:ext cx="42550" cy="471350"/>
            </a:xfrm>
            <a:custGeom>
              <a:avLst/>
              <a:gdLst/>
              <a:ahLst/>
              <a:cxnLst/>
              <a:rect l="l" t="t" r="r" b="b"/>
              <a:pathLst>
                <a:path w="1702" h="18854" extrusionOk="0">
                  <a:moveTo>
                    <a:pt x="1417" y="0"/>
                  </a:moveTo>
                  <a:cubicBezTo>
                    <a:pt x="1303" y="0"/>
                    <a:pt x="1201" y="95"/>
                    <a:pt x="1201" y="240"/>
                  </a:cubicBezTo>
                  <a:cubicBezTo>
                    <a:pt x="1168" y="340"/>
                    <a:pt x="1" y="11248"/>
                    <a:pt x="501" y="18620"/>
                  </a:cubicBezTo>
                  <a:cubicBezTo>
                    <a:pt x="501" y="18753"/>
                    <a:pt x="601" y="18853"/>
                    <a:pt x="734" y="18853"/>
                  </a:cubicBezTo>
                  <a:lnTo>
                    <a:pt x="768" y="18853"/>
                  </a:lnTo>
                  <a:cubicBezTo>
                    <a:pt x="901" y="18820"/>
                    <a:pt x="1001" y="18720"/>
                    <a:pt x="1001" y="18553"/>
                  </a:cubicBezTo>
                  <a:cubicBezTo>
                    <a:pt x="501" y="11248"/>
                    <a:pt x="1668" y="407"/>
                    <a:pt x="1702" y="273"/>
                  </a:cubicBezTo>
                  <a:cubicBezTo>
                    <a:pt x="1702" y="140"/>
                    <a:pt x="1602" y="7"/>
                    <a:pt x="1468" y="7"/>
                  </a:cubicBezTo>
                  <a:cubicBezTo>
                    <a:pt x="1451" y="2"/>
                    <a:pt x="1434" y="0"/>
                    <a:pt x="1417"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5431550" y="1448825"/>
              <a:ext cx="364450" cy="217825"/>
            </a:xfrm>
            <a:custGeom>
              <a:avLst/>
              <a:gdLst/>
              <a:ahLst/>
              <a:cxnLst/>
              <a:rect l="l" t="t" r="r" b="b"/>
              <a:pathLst>
                <a:path w="14578" h="8713" extrusionOk="0">
                  <a:moveTo>
                    <a:pt x="1260" y="0"/>
                  </a:moveTo>
                  <a:cubicBezTo>
                    <a:pt x="1167" y="0"/>
                    <a:pt x="1063" y="87"/>
                    <a:pt x="1035" y="173"/>
                  </a:cubicBezTo>
                  <a:cubicBezTo>
                    <a:pt x="1001" y="307"/>
                    <a:pt x="0" y="3643"/>
                    <a:pt x="1568" y="6111"/>
                  </a:cubicBezTo>
                  <a:cubicBezTo>
                    <a:pt x="2436" y="7479"/>
                    <a:pt x="3903" y="8313"/>
                    <a:pt x="5938" y="8613"/>
                  </a:cubicBezTo>
                  <a:cubicBezTo>
                    <a:pt x="6372" y="8680"/>
                    <a:pt x="6805" y="8713"/>
                    <a:pt x="7172" y="8713"/>
                  </a:cubicBezTo>
                  <a:cubicBezTo>
                    <a:pt x="10174" y="8713"/>
                    <a:pt x="11976" y="7045"/>
                    <a:pt x="12976" y="5544"/>
                  </a:cubicBezTo>
                  <a:cubicBezTo>
                    <a:pt x="14211" y="3743"/>
                    <a:pt x="14578" y="1841"/>
                    <a:pt x="14578" y="1775"/>
                  </a:cubicBezTo>
                  <a:cubicBezTo>
                    <a:pt x="14578" y="1708"/>
                    <a:pt x="14578" y="1641"/>
                    <a:pt x="14544" y="1574"/>
                  </a:cubicBezTo>
                  <a:cubicBezTo>
                    <a:pt x="14477" y="1508"/>
                    <a:pt x="14444" y="1474"/>
                    <a:pt x="14344" y="1474"/>
                  </a:cubicBezTo>
                  <a:lnTo>
                    <a:pt x="1301" y="7"/>
                  </a:lnTo>
                  <a:cubicBezTo>
                    <a:pt x="1288" y="2"/>
                    <a:pt x="1274" y="0"/>
                    <a:pt x="1260" y="0"/>
                  </a:cubicBezTo>
                  <a:close/>
                </a:path>
              </a:pathLst>
            </a:custGeom>
            <a:solidFill>
              <a:srgbClr val="696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5973600" y="1440650"/>
              <a:ext cx="126775" cy="285225"/>
            </a:xfrm>
            <a:custGeom>
              <a:avLst/>
              <a:gdLst/>
              <a:ahLst/>
              <a:cxnLst/>
              <a:rect l="l" t="t" r="r" b="b"/>
              <a:pathLst>
                <a:path w="5071" h="11409" extrusionOk="0">
                  <a:moveTo>
                    <a:pt x="300" y="0"/>
                  </a:moveTo>
                  <a:cubicBezTo>
                    <a:pt x="256" y="0"/>
                    <a:pt x="212" y="11"/>
                    <a:pt x="167" y="33"/>
                  </a:cubicBezTo>
                  <a:cubicBezTo>
                    <a:pt x="34" y="100"/>
                    <a:pt x="1" y="267"/>
                    <a:pt x="101" y="400"/>
                  </a:cubicBezTo>
                  <a:cubicBezTo>
                    <a:pt x="2069" y="3669"/>
                    <a:pt x="3837" y="8640"/>
                    <a:pt x="4537" y="11208"/>
                  </a:cubicBezTo>
                  <a:cubicBezTo>
                    <a:pt x="4571" y="11342"/>
                    <a:pt x="4671" y="11408"/>
                    <a:pt x="4771" y="11408"/>
                  </a:cubicBezTo>
                  <a:lnTo>
                    <a:pt x="4837" y="11408"/>
                  </a:lnTo>
                  <a:cubicBezTo>
                    <a:pt x="5004" y="11375"/>
                    <a:pt x="5071" y="11208"/>
                    <a:pt x="5038" y="11075"/>
                  </a:cubicBezTo>
                  <a:cubicBezTo>
                    <a:pt x="4337" y="8506"/>
                    <a:pt x="2536" y="3436"/>
                    <a:pt x="534" y="134"/>
                  </a:cubicBezTo>
                  <a:cubicBezTo>
                    <a:pt x="468" y="45"/>
                    <a:pt x="386" y="0"/>
                    <a:pt x="30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5966100" y="1487125"/>
              <a:ext cx="55900" cy="28600"/>
            </a:xfrm>
            <a:custGeom>
              <a:avLst/>
              <a:gdLst/>
              <a:ahLst/>
              <a:cxnLst/>
              <a:rect l="l" t="t" r="r" b="b"/>
              <a:pathLst>
                <a:path w="2236" h="1144" extrusionOk="0">
                  <a:moveTo>
                    <a:pt x="332" y="1"/>
                  </a:moveTo>
                  <a:cubicBezTo>
                    <a:pt x="223" y="1"/>
                    <a:pt x="122" y="65"/>
                    <a:pt x="67" y="176"/>
                  </a:cubicBezTo>
                  <a:cubicBezTo>
                    <a:pt x="0" y="309"/>
                    <a:pt x="67" y="443"/>
                    <a:pt x="201" y="509"/>
                  </a:cubicBezTo>
                  <a:lnTo>
                    <a:pt x="1835" y="1143"/>
                  </a:lnTo>
                  <a:lnTo>
                    <a:pt x="1935" y="1143"/>
                  </a:lnTo>
                  <a:cubicBezTo>
                    <a:pt x="2035" y="1143"/>
                    <a:pt x="2135" y="1110"/>
                    <a:pt x="2169" y="1010"/>
                  </a:cubicBezTo>
                  <a:cubicBezTo>
                    <a:pt x="2235" y="876"/>
                    <a:pt x="2169" y="710"/>
                    <a:pt x="2035" y="676"/>
                  </a:cubicBezTo>
                  <a:lnTo>
                    <a:pt x="401" y="9"/>
                  </a:lnTo>
                  <a:cubicBezTo>
                    <a:pt x="378" y="3"/>
                    <a:pt x="355" y="1"/>
                    <a:pt x="33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5714250" y="363900"/>
              <a:ext cx="713025" cy="676125"/>
            </a:xfrm>
            <a:custGeom>
              <a:avLst/>
              <a:gdLst/>
              <a:ahLst/>
              <a:cxnLst/>
              <a:rect l="l" t="t" r="r" b="b"/>
              <a:pathLst>
                <a:path w="28521" h="27045" extrusionOk="0">
                  <a:moveTo>
                    <a:pt x="6875" y="1"/>
                  </a:moveTo>
                  <a:cubicBezTo>
                    <a:pt x="2830" y="1"/>
                    <a:pt x="1160" y="2863"/>
                    <a:pt x="468" y="4909"/>
                  </a:cubicBezTo>
                  <a:cubicBezTo>
                    <a:pt x="434" y="4976"/>
                    <a:pt x="434" y="5043"/>
                    <a:pt x="401" y="5110"/>
                  </a:cubicBezTo>
                  <a:cubicBezTo>
                    <a:pt x="67" y="6177"/>
                    <a:pt x="1" y="7011"/>
                    <a:pt x="1" y="7011"/>
                  </a:cubicBezTo>
                  <a:cubicBezTo>
                    <a:pt x="434" y="9213"/>
                    <a:pt x="1535" y="12415"/>
                    <a:pt x="3169" y="15617"/>
                  </a:cubicBezTo>
                  <a:cubicBezTo>
                    <a:pt x="3203" y="15684"/>
                    <a:pt x="3203" y="15717"/>
                    <a:pt x="3236" y="15751"/>
                  </a:cubicBezTo>
                  <a:cubicBezTo>
                    <a:pt x="6140" y="21429"/>
                    <a:pt x="10698" y="27045"/>
                    <a:pt x="15973" y="27045"/>
                  </a:cubicBezTo>
                  <a:cubicBezTo>
                    <a:pt x="16152" y="27045"/>
                    <a:pt x="16332" y="27038"/>
                    <a:pt x="16512" y="27025"/>
                  </a:cubicBezTo>
                  <a:cubicBezTo>
                    <a:pt x="28521" y="26191"/>
                    <a:pt x="26420" y="14417"/>
                    <a:pt x="26419" y="14416"/>
                  </a:cubicBezTo>
                  <a:lnTo>
                    <a:pt x="26419" y="14416"/>
                  </a:lnTo>
                  <a:cubicBezTo>
                    <a:pt x="26419" y="14417"/>
                    <a:pt x="24435" y="19033"/>
                    <a:pt x="21304" y="19033"/>
                  </a:cubicBezTo>
                  <a:cubicBezTo>
                    <a:pt x="20295" y="19033"/>
                    <a:pt x="19166" y="18553"/>
                    <a:pt x="17947" y="17285"/>
                  </a:cubicBezTo>
                  <a:cubicBezTo>
                    <a:pt x="13277" y="12448"/>
                    <a:pt x="15912" y="1207"/>
                    <a:pt x="8273" y="106"/>
                  </a:cubicBezTo>
                  <a:cubicBezTo>
                    <a:pt x="7778" y="34"/>
                    <a:pt x="7313" y="1"/>
                    <a:pt x="687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5852675" y="387900"/>
              <a:ext cx="110100" cy="114600"/>
            </a:xfrm>
            <a:custGeom>
              <a:avLst/>
              <a:gdLst/>
              <a:ahLst/>
              <a:cxnLst/>
              <a:rect l="l" t="t" r="r" b="b"/>
              <a:pathLst>
                <a:path w="4404" h="4584" extrusionOk="0">
                  <a:moveTo>
                    <a:pt x="3170" y="514"/>
                  </a:moveTo>
                  <a:cubicBezTo>
                    <a:pt x="3337" y="547"/>
                    <a:pt x="3470" y="647"/>
                    <a:pt x="3637" y="814"/>
                  </a:cubicBezTo>
                  <a:cubicBezTo>
                    <a:pt x="3804" y="981"/>
                    <a:pt x="3837" y="1181"/>
                    <a:pt x="3804" y="1381"/>
                  </a:cubicBezTo>
                  <a:cubicBezTo>
                    <a:pt x="3603" y="2248"/>
                    <a:pt x="1836" y="3282"/>
                    <a:pt x="735" y="3849"/>
                  </a:cubicBezTo>
                  <a:cubicBezTo>
                    <a:pt x="1202" y="2649"/>
                    <a:pt x="2102" y="714"/>
                    <a:pt x="2970" y="547"/>
                  </a:cubicBezTo>
                  <a:cubicBezTo>
                    <a:pt x="3036" y="514"/>
                    <a:pt x="3103" y="514"/>
                    <a:pt x="3170" y="514"/>
                  </a:cubicBezTo>
                  <a:close/>
                  <a:moveTo>
                    <a:pt x="3059" y="1"/>
                  </a:moveTo>
                  <a:cubicBezTo>
                    <a:pt x="2990" y="1"/>
                    <a:pt x="2926" y="6"/>
                    <a:pt x="2870" y="13"/>
                  </a:cubicBezTo>
                  <a:cubicBezTo>
                    <a:pt x="1369" y="347"/>
                    <a:pt x="168" y="3849"/>
                    <a:pt x="34" y="4250"/>
                  </a:cubicBezTo>
                  <a:cubicBezTo>
                    <a:pt x="1" y="4350"/>
                    <a:pt x="34" y="4450"/>
                    <a:pt x="101" y="4517"/>
                  </a:cubicBezTo>
                  <a:cubicBezTo>
                    <a:pt x="134" y="4550"/>
                    <a:pt x="201" y="4583"/>
                    <a:pt x="234" y="4583"/>
                  </a:cubicBezTo>
                  <a:lnTo>
                    <a:pt x="368" y="4583"/>
                  </a:lnTo>
                  <a:cubicBezTo>
                    <a:pt x="735" y="4416"/>
                    <a:pt x="3970" y="2982"/>
                    <a:pt x="4304" y="1481"/>
                  </a:cubicBezTo>
                  <a:cubicBezTo>
                    <a:pt x="4404" y="1114"/>
                    <a:pt x="4271" y="747"/>
                    <a:pt x="4004" y="447"/>
                  </a:cubicBezTo>
                  <a:cubicBezTo>
                    <a:pt x="3662" y="78"/>
                    <a:pt x="3319" y="1"/>
                    <a:pt x="3059"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5779300" y="375900"/>
              <a:ext cx="83425" cy="133275"/>
            </a:xfrm>
            <a:custGeom>
              <a:avLst/>
              <a:gdLst/>
              <a:ahLst/>
              <a:cxnLst/>
              <a:rect l="l" t="t" r="r" b="b"/>
              <a:pathLst>
                <a:path w="3337" h="5331" extrusionOk="0">
                  <a:moveTo>
                    <a:pt x="1464" y="515"/>
                  </a:moveTo>
                  <a:cubicBezTo>
                    <a:pt x="1501" y="515"/>
                    <a:pt x="1537" y="519"/>
                    <a:pt x="1568" y="527"/>
                  </a:cubicBezTo>
                  <a:cubicBezTo>
                    <a:pt x="1635" y="527"/>
                    <a:pt x="1702" y="560"/>
                    <a:pt x="1768" y="593"/>
                  </a:cubicBezTo>
                  <a:cubicBezTo>
                    <a:pt x="2502" y="1060"/>
                    <a:pt x="2769" y="3162"/>
                    <a:pt x="2802" y="4463"/>
                  </a:cubicBezTo>
                  <a:cubicBezTo>
                    <a:pt x="1935" y="3562"/>
                    <a:pt x="601" y="2028"/>
                    <a:pt x="701" y="1127"/>
                  </a:cubicBezTo>
                  <a:cubicBezTo>
                    <a:pt x="734" y="927"/>
                    <a:pt x="834" y="760"/>
                    <a:pt x="1068" y="660"/>
                  </a:cubicBezTo>
                  <a:cubicBezTo>
                    <a:pt x="1195" y="558"/>
                    <a:pt x="1342" y="515"/>
                    <a:pt x="1464" y="515"/>
                  </a:cubicBezTo>
                  <a:close/>
                  <a:moveTo>
                    <a:pt x="1487" y="0"/>
                  </a:moveTo>
                  <a:cubicBezTo>
                    <a:pt x="1292" y="0"/>
                    <a:pt x="1065" y="53"/>
                    <a:pt x="801" y="193"/>
                  </a:cubicBezTo>
                  <a:cubicBezTo>
                    <a:pt x="434" y="393"/>
                    <a:pt x="234" y="693"/>
                    <a:pt x="201" y="1060"/>
                  </a:cubicBezTo>
                  <a:cubicBezTo>
                    <a:pt x="0" y="2595"/>
                    <a:pt x="2602" y="4997"/>
                    <a:pt x="2902" y="5263"/>
                  </a:cubicBezTo>
                  <a:cubicBezTo>
                    <a:pt x="2936" y="5297"/>
                    <a:pt x="3003" y="5297"/>
                    <a:pt x="3036" y="5330"/>
                  </a:cubicBezTo>
                  <a:cubicBezTo>
                    <a:pt x="3103" y="5330"/>
                    <a:pt x="3136" y="5330"/>
                    <a:pt x="3203" y="5297"/>
                  </a:cubicBezTo>
                  <a:cubicBezTo>
                    <a:pt x="3269" y="5263"/>
                    <a:pt x="3336" y="5163"/>
                    <a:pt x="3336" y="5063"/>
                  </a:cubicBezTo>
                  <a:cubicBezTo>
                    <a:pt x="3336" y="4630"/>
                    <a:pt x="3336" y="927"/>
                    <a:pt x="2035" y="160"/>
                  </a:cubicBezTo>
                  <a:cubicBezTo>
                    <a:pt x="1892" y="71"/>
                    <a:pt x="1712" y="0"/>
                    <a:pt x="1487"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5714250" y="483450"/>
              <a:ext cx="342775" cy="355025"/>
            </a:xfrm>
            <a:custGeom>
              <a:avLst/>
              <a:gdLst/>
              <a:ahLst/>
              <a:cxnLst/>
              <a:rect l="l" t="t" r="r" b="b"/>
              <a:pathLst>
                <a:path w="13711" h="14201" extrusionOk="0">
                  <a:moveTo>
                    <a:pt x="2743" y="1"/>
                  </a:moveTo>
                  <a:cubicBezTo>
                    <a:pt x="1733" y="1"/>
                    <a:pt x="891" y="119"/>
                    <a:pt x="401" y="328"/>
                  </a:cubicBezTo>
                  <a:cubicBezTo>
                    <a:pt x="67" y="1395"/>
                    <a:pt x="1" y="2229"/>
                    <a:pt x="1" y="2229"/>
                  </a:cubicBezTo>
                  <a:cubicBezTo>
                    <a:pt x="434" y="4431"/>
                    <a:pt x="1535" y="7633"/>
                    <a:pt x="3169" y="10835"/>
                  </a:cubicBezTo>
                  <a:cubicBezTo>
                    <a:pt x="3203" y="10902"/>
                    <a:pt x="3203" y="10935"/>
                    <a:pt x="3236" y="10969"/>
                  </a:cubicBezTo>
                  <a:cubicBezTo>
                    <a:pt x="5143" y="12852"/>
                    <a:pt x="7925" y="14201"/>
                    <a:pt x="9809" y="14201"/>
                  </a:cubicBezTo>
                  <a:cubicBezTo>
                    <a:pt x="10627" y="14201"/>
                    <a:pt x="11275" y="13946"/>
                    <a:pt x="11609" y="13370"/>
                  </a:cubicBezTo>
                  <a:cubicBezTo>
                    <a:pt x="13710" y="9768"/>
                    <a:pt x="12276" y="2996"/>
                    <a:pt x="8507" y="1195"/>
                  </a:cubicBezTo>
                  <a:cubicBezTo>
                    <a:pt x="6713" y="351"/>
                    <a:pt x="4480" y="1"/>
                    <a:pt x="2743"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5496675" y="502150"/>
              <a:ext cx="535325" cy="502700"/>
            </a:xfrm>
            <a:custGeom>
              <a:avLst/>
              <a:gdLst/>
              <a:ahLst/>
              <a:cxnLst/>
              <a:rect l="l" t="t" r="r" b="b"/>
              <a:pathLst>
                <a:path w="21413" h="20108" extrusionOk="0">
                  <a:moveTo>
                    <a:pt x="12004" y="1"/>
                  </a:moveTo>
                  <a:cubicBezTo>
                    <a:pt x="11840" y="1"/>
                    <a:pt x="11674" y="5"/>
                    <a:pt x="11506" y="13"/>
                  </a:cubicBezTo>
                  <a:cubicBezTo>
                    <a:pt x="6735" y="213"/>
                    <a:pt x="2899" y="2048"/>
                    <a:pt x="1799" y="5751"/>
                  </a:cubicBezTo>
                  <a:cubicBezTo>
                    <a:pt x="0" y="11913"/>
                    <a:pt x="3205" y="20108"/>
                    <a:pt x="9525" y="20108"/>
                  </a:cubicBezTo>
                  <a:cubicBezTo>
                    <a:pt x="10356" y="20108"/>
                    <a:pt x="11239" y="19967"/>
                    <a:pt x="12173" y="19661"/>
                  </a:cubicBezTo>
                  <a:cubicBezTo>
                    <a:pt x="12173" y="19661"/>
                    <a:pt x="17210" y="19527"/>
                    <a:pt x="19378" y="14790"/>
                  </a:cubicBezTo>
                  <a:cubicBezTo>
                    <a:pt x="21413" y="10287"/>
                    <a:pt x="20779" y="7685"/>
                    <a:pt x="19812" y="4950"/>
                  </a:cubicBezTo>
                  <a:cubicBezTo>
                    <a:pt x="19104" y="2956"/>
                    <a:pt x="16412" y="1"/>
                    <a:pt x="1200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5516450" y="815900"/>
              <a:ext cx="66900" cy="123150"/>
            </a:xfrm>
            <a:custGeom>
              <a:avLst/>
              <a:gdLst/>
              <a:ahLst/>
              <a:cxnLst/>
              <a:rect l="l" t="t" r="r" b="b"/>
              <a:pathLst>
                <a:path w="2676" h="4926" extrusionOk="0">
                  <a:moveTo>
                    <a:pt x="1480" y="1"/>
                  </a:moveTo>
                  <a:cubicBezTo>
                    <a:pt x="1160" y="1"/>
                    <a:pt x="839" y="182"/>
                    <a:pt x="607" y="739"/>
                  </a:cubicBezTo>
                  <a:cubicBezTo>
                    <a:pt x="0" y="2197"/>
                    <a:pt x="526" y="4926"/>
                    <a:pt x="2135" y="4926"/>
                  </a:cubicBezTo>
                  <a:cubicBezTo>
                    <a:pt x="2293" y="4926"/>
                    <a:pt x="2463" y="4899"/>
                    <a:pt x="2642" y="4842"/>
                  </a:cubicBezTo>
                  <a:lnTo>
                    <a:pt x="2675" y="639"/>
                  </a:lnTo>
                  <a:cubicBezTo>
                    <a:pt x="2675" y="639"/>
                    <a:pt x="2080" y="1"/>
                    <a:pt x="1480" y="1"/>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5522450" y="908600"/>
              <a:ext cx="124275" cy="121025"/>
            </a:xfrm>
            <a:custGeom>
              <a:avLst/>
              <a:gdLst/>
              <a:ahLst/>
              <a:cxnLst/>
              <a:rect l="l" t="t" r="r" b="b"/>
              <a:pathLst>
                <a:path w="4971" h="4841" extrusionOk="0">
                  <a:moveTo>
                    <a:pt x="2369" y="0"/>
                  </a:moveTo>
                  <a:cubicBezTo>
                    <a:pt x="2035" y="34"/>
                    <a:pt x="1735" y="100"/>
                    <a:pt x="1435" y="234"/>
                  </a:cubicBezTo>
                  <a:cubicBezTo>
                    <a:pt x="601" y="634"/>
                    <a:pt x="0" y="1535"/>
                    <a:pt x="67" y="2535"/>
                  </a:cubicBezTo>
                  <a:cubicBezTo>
                    <a:pt x="132" y="3829"/>
                    <a:pt x="1199" y="4840"/>
                    <a:pt x="2480" y="4840"/>
                  </a:cubicBezTo>
                  <a:cubicBezTo>
                    <a:pt x="2521" y="4840"/>
                    <a:pt x="2561" y="4839"/>
                    <a:pt x="2602" y="4837"/>
                  </a:cubicBezTo>
                  <a:cubicBezTo>
                    <a:pt x="3937" y="4804"/>
                    <a:pt x="4971" y="3636"/>
                    <a:pt x="4904" y="2302"/>
                  </a:cubicBezTo>
                  <a:cubicBezTo>
                    <a:pt x="4871" y="1401"/>
                    <a:pt x="4270" y="601"/>
                    <a:pt x="3536" y="234"/>
                  </a:cubicBezTo>
                  <a:lnTo>
                    <a:pt x="3269" y="567"/>
                  </a:lnTo>
                  <a:cubicBezTo>
                    <a:pt x="4003" y="867"/>
                    <a:pt x="4504" y="1501"/>
                    <a:pt x="4537" y="2335"/>
                  </a:cubicBezTo>
                  <a:cubicBezTo>
                    <a:pt x="4570" y="3469"/>
                    <a:pt x="3703" y="4437"/>
                    <a:pt x="2569" y="4470"/>
                  </a:cubicBezTo>
                  <a:cubicBezTo>
                    <a:pt x="2529" y="4472"/>
                    <a:pt x="2490" y="4474"/>
                    <a:pt x="2451" y="4474"/>
                  </a:cubicBezTo>
                  <a:cubicBezTo>
                    <a:pt x="1371" y="4474"/>
                    <a:pt x="498" y="3598"/>
                    <a:pt x="434" y="2535"/>
                  </a:cubicBezTo>
                  <a:cubicBezTo>
                    <a:pt x="401" y="1701"/>
                    <a:pt x="834" y="968"/>
                    <a:pt x="1501" y="634"/>
                  </a:cubicBezTo>
                  <a:cubicBezTo>
                    <a:pt x="1735" y="501"/>
                    <a:pt x="2002" y="400"/>
                    <a:pt x="2269" y="400"/>
                  </a:cubicBezTo>
                  <a:cubicBezTo>
                    <a:pt x="2369" y="300"/>
                    <a:pt x="2402" y="167"/>
                    <a:pt x="2402"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5676725" y="961975"/>
              <a:ext cx="230200" cy="206975"/>
            </a:xfrm>
            <a:custGeom>
              <a:avLst/>
              <a:gdLst/>
              <a:ahLst/>
              <a:cxnLst/>
              <a:rect l="l" t="t" r="r" b="b"/>
              <a:pathLst>
                <a:path w="9208" h="8279" extrusionOk="0">
                  <a:moveTo>
                    <a:pt x="8140" y="0"/>
                  </a:moveTo>
                  <a:cubicBezTo>
                    <a:pt x="8140" y="0"/>
                    <a:pt x="7639" y="200"/>
                    <a:pt x="6872" y="701"/>
                  </a:cubicBezTo>
                  <a:cubicBezTo>
                    <a:pt x="6705" y="834"/>
                    <a:pt x="6505" y="901"/>
                    <a:pt x="6338" y="967"/>
                  </a:cubicBezTo>
                  <a:cubicBezTo>
                    <a:pt x="4725" y="1742"/>
                    <a:pt x="2301" y="2672"/>
                    <a:pt x="212" y="2672"/>
                  </a:cubicBezTo>
                  <a:cubicBezTo>
                    <a:pt x="141" y="2672"/>
                    <a:pt x="71" y="2671"/>
                    <a:pt x="0" y="2669"/>
                  </a:cubicBezTo>
                  <a:lnTo>
                    <a:pt x="0" y="6938"/>
                  </a:lnTo>
                  <a:cubicBezTo>
                    <a:pt x="0" y="6938"/>
                    <a:pt x="963" y="8279"/>
                    <a:pt x="3176" y="8279"/>
                  </a:cubicBezTo>
                  <a:cubicBezTo>
                    <a:pt x="4624" y="8279"/>
                    <a:pt x="6607" y="7704"/>
                    <a:pt x="9207" y="5804"/>
                  </a:cubicBezTo>
                  <a:cubicBezTo>
                    <a:pt x="7873" y="4403"/>
                    <a:pt x="7706" y="1668"/>
                    <a:pt x="8140"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5676725" y="979475"/>
              <a:ext cx="171825" cy="100100"/>
            </a:xfrm>
            <a:custGeom>
              <a:avLst/>
              <a:gdLst/>
              <a:ahLst/>
              <a:cxnLst/>
              <a:rect l="l" t="t" r="r" b="b"/>
              <a:pathLst>
                <a:path w="6873" h="4004" extrusionOk="0">
                  <a:moveTo>
                    <a:pt x="6872" y="1"/>
                  </a:moveTo>
                  <a:lnTo>
                    <a:pt x="6872" y="1"/>
                  </a:lnTo>
                  <a:cubicBezTo>
                    <a:pt x="6705" y="101"/>
                    <a:pt x="6505" y="201"/>
                    <a:pt x="6338" y="267"/>
                  </a:cubicBezTo>
                  <a:cubicBezTo>
                    <a:pt x="4725" y="1042"/>
                    <a:pt x="2301" y="1972"/>
                    <a:pt x="212" y="1972"/>
                  </a:cubicBezTo>
                  <a:cubicBezTo>
                    <a:pt x="141" y="1972"/>
                    <a:pt x="71" y="1971"/>
                    <a:pt x="0" y="1969"/>
                  </a:cubicBezTo>
                  <a:lnTo>
                    <a:pt x="0" y="4003"/>
                  </a:lnTo>
                  <a:cubicBezTo>
                    <a:pt x="1835" y="3503"/>
                    <a:pt x="5104" y="2336"/>
                    <a:pt x="687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5544975" y="590475"/>
              <a:ext cx="348600" cy="440125"/>
            </a:xfrm>
            <a:custGeom>
              <a:avLst/>
              <a:gdLst/>
              <a:ahLst/>
              <a:cxnLst/>
              <a:rect l="l" t="t" r="r" b="b"/>
              <a:pathLst>
                <a:path w="13944" h="17605" extrusionOk="0">
                  <a:moveTo>
                    <a:pt x="7545" y="1"/>
                  </a:moveTo>
                  <a:cubicBezTo>
                    <a:pt x="5744" y="1"/>
                    <a:pt x="4214" y="796"/>
                    <a:pt x="3202" y="1150"/>
                  </a:cubicBezTo>
                  <a:cubicBezTo>
                    <a:pt x="1168" y="1884"/>
                    <a:pt x="0" y="4619"/>
                    <a:pt x="167" y="8389"/>
                  </a:cubicBezTo>
                  <a:cubicBezTo>
                    <a:pt x="167" y="8856"/>
                    <a:pt x="200" y="9289"/>
                    <a:pt x="234" y="9690"/>
                  </a:cubicBezTo>
                  <a:cubicBezTo>
                    <a:pt x="234" y="10157"/>
                    <a:pt x="267" y="10557"/>
                    <a:pt x="300" y="10957"/>
                  </a:cubicBezTo>
                  <a:cubicBezTo>
                    <a:pt x="467" y="13959"/>
                    <a:pt x="767" y="15561"/>
                    <a:pt x="1501" y="16294"/>
                  </a:cubicBezTo>
                  <a:cubicBezTo>
                    <a:pt x="2521" y="17252"/>
                    <a:pt x="3832" y="17605"/>
                    <a:pt x="5209" y="17605"/>
                  </a:cubicBezTo>
                  <a:cubicBezTo>
                    <a:pt x="8965" y="17605"/>
                    <a:pt x="13214" y="14982"/>
                    <a:pt x="13410" y="14860"/>
                  </a:cubicBezTo>
                  <a:cubicBezTo>
                    <a:pt x="13476" y="14526"/>
                    <a:pt x="13510" y="14193"/>
                    <a:pt x="13576" y="13859"/>
                  </a:cubicBezTo>
                  <a:cubicBezTo>
                    <a:pt x="13943" y="11057"/>
                    <a:pt x="13877" y="8455"/>
                    <a:pt x="13476" y="5987"/>
                  </a:cubicBezTo>
                  <a:cubicBezTo>
                    <a:pt x="13476" y="3385"/>
                    <a:pt x="11842" y="1050"/>
                    <a:pt x="9340" y="283"/>
                  </a:cubicBezTo>
                  <a:cubicBezTo>
                    <a:pt x="8719" y="81"/>
                    <a:pt x="8118" y="1"/>
                    <a:pt x="7545" y="1"/>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5671725" y="707625"/>
              <a:ext cx="89250" cy="46725"/>
            </a:xfrm>
            <a:custGeom>
              <a:avLst/>
              <a:gdLst/>
              <a:ahLst/>
              <a:cxnLst/>
              <a:rect l="l" t="t" r="r" b="b"/>
              <a:pathLst>
                <a:path w="3570" h="1869" extrusionOk="0">
                  <a:moveTo>
                    <a:pt x="734" y="0"/>
                  </a:moveTo>
                  <a:cubicBezTo>
                    <a:pt x="734" y="0"/>
                    <a:pt x="0" y="100"/>
                    <a:pt x="301" y="801"/>
                  </a:cubicBezTo>
                  <a:cubicBezTo>
                    <a:pt x="567" y="1468"/>
                    <a:pt x="2068" y="634"/>
                    <a:pt x="3203" y="1868"/>
                  </a:cubicBezTo>
                  <a:cubicBezTo>
                    <a:pt x="3203" y="1868"/>
                    <a:pt x="3570" y="200"/>
                    <a:pt x="7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5707575" y="765150"/>
              <a:ext cx="25050" cy="44225"/>
            </a:xfrm>
            <a:custGeom>
              <a:avLst/>
              <a:gdLst/>
              <a:ahLst/>
              <a:cxnLst/>
              <a:rect l="l" t="t" r="r" b="b"/>
              <a:pathLst>
                <a:path w="1002" h="1769" extrusionOk="0">
                  <a:moveTo>
                    <a:pt x="468" y="1"/>
                  </a:moveTo>
                  <a:cubicBezTo>
                    <a:pt x="201" y="34"/>
                    <a:pt x="1" y="434"/>
                    <a:pt x="1" y="901"/>
                  </a:cubicBezTo>
                  <a:cubicBezTo>
                    <a:pt x="34" y="1402"/>
                    <a:pt x="268" y="1769"/>
                    <a:pt x="534" y="1769"/>
                  </a:cubicBezTo>
                  <a:cubicBezTo>
                    <a:pt x="801" y="1735"/>
                    <a:pt x="1001" y="1335"/>
                    <a:pt x="1001" y="868"/>
                  </a:cubicBezTo>
                  <a:cubicBezTo>
                    <a:pt x="968" y="401"/>
                    <a:pt x="735" y="1"/>
                    <a:pt x="4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5587500" y="771000"/>
              <a:ext cx="25875" cy="43425"/>
            </a:xfrm>
            <a:custGeom>
              <a:avLst/>
              <a:gdLst/>
              <a:ahLst/>
              <a:cxnLst/>
              <a:rect l="l" t="t" r="r" b="b"/>
              <a:pathLst>
                <a:path w="1035" h="1737" extrusionOk="0">
                  <a:moveTo>
                    <a:pt x="501" y="0"/>
                  </a:moveTo>
                  <a:cubicBezTo>
                    <a:pt x="234" y="0"/>
                    <a:pt x="0" y="401"/>
                    <a:pt x="34" y="901"/>
                  </a:cubicBezTo>
                  <a:cubicBezTo>
                    <a:pt x="66" y="1350"/>
                    <a:pt x="283" y="1737"/>
                    <a:pt x="536" y="1737"/>
                  </a:cubicBezTo>
                  <a:cubicBezTo>
                    <a:pt x="547" y="1737"/>
                    <a:pt x="557" y="1736"/>
                    <a:pt x="567" y="1735"/>
                  </a:cubicBezTo>
                  <a:cubicBezTo>
                    <a:pt x="834" y="1735"/>
                    <a:pt x="1034" y="1335"/>
                    <a:pt x="1001" y="834"/>
                  </a:cubicBezTo>
                  <a:cubicBezTo>
                    <a:pt x="1001" y="367"/>
                    <a:pt x="767" y="0"/>
                    <a:pt x="5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5591675" y="878250"/>
              <a:ext cx="104250" cy="33800"/>
            </a:xfrm>
            <a:custGeom>
              <a:avLst/>
              <a:gdLst/>
              <a:ahLst/>
              <a:cxnLst/>
              <a:rect l="l" t="t" r="r" b="b"/>
              <a:pathLst>
                <a:path w="4170" h="1352" extrusionOk="0">
                  <a:moveTo>
                    <a:pt x="3954" y="0"/>
                  </a:moveTo>
                  <a:cubicBezTo>
                    <a:pt x="3910" y="0"/>
                    <a:pt x="3866" y="17"/>
                    <a:pt x="3836" y="47"/>
                  </a:cubicBezTo>
                  <a:cubicBezTo>
                    <a:pt x="3765" y="94"/>
                    <a:pt x="2800" y="951"/>
                    <a:pt x="1709" y="951"/>
                  </a:cubicBezTo>
                  <a:cubicBezTo>
                    <a:pt x="1266" y="951"/>
                    <a:pt x="801" y="809"/>
                    <a:pt x="367" y="414"/>
                  </a:cubicBezTo>
                  <a:cubicBezTo>
                    <a:pt x="322" y="384"/>
                    <a:pt x="277" y="367"/>
                    <a:pt x="235" y="367"/>
                  </a:cubicBezTo>
                  <a:cubicBezTo>
                    <a:pt x="184" y="367"/>
                    <a:pt x="137" y="392"/>
                    <a:pt x="100" y="447"/>
                  </a:cubicBezTo>
                  <a:cubicBezTo>
                    <a:pt x="0" y="514"/>
                    <a:pt x="33" y="647"/>
                    <a:pt x="100" y="714"/>
                  </a:cubicBezTo>
                  <a:cubicBezTo>
                    <a:pt x="621" y="1174"/>
                    <a:pt x="1170" y="1352"/>
                    <a:pt x="1670" y="1352"/>
                  </a:cubicBezTo>
                  <a:cubicBezTo>
                    <a:pt x="1714" y="1352"/>
                    <a:pt x="1758" y="1350"/>
                    <a:pt x="1801" y="1348"/>
                  </a:cubicBezTo>
                  <a:cubicBezTo>
                    <a:pt x="3036" y="1281"/>
                    <a:pt x="4070" y="380"/>
                    <a:pt x="4103" y="347"/>
                  </a:cubicBezTo>
                  <a:cubicBezTo>
                    <a:pt x="4170" y="280"/>
                    <a:pt x="4170" y="147"/>
                    <a:pt x="4103" y="80"/>
                  </a:cubicBezTo>
                  <a:cubicBezTo>
                    <a:pt x="4066" y="25"/>
                    <a:pt x="4009" y="0"/>
                    <a:pt x="395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5615025" y="779125"/>
              <a:ext cx="40050" cy="63975"/>
            </a:xfrm>
            <a:custGeom>
              <a:avLst/>
              <a:gdLst/>
              <a:ahLst/>
              <a:cxnLst/>
              <a:rect l="l" t="t" r="r" b="b"/>
              <a:pathLst>
                <a:path w="1602" h="2559" extrusionOk="0">
                  <a:moveTo>
                    <a:pt x="848" y="0"/>
                  </a:moveTo>
                  <a:cubicBezTo>
                    <a:pt x="767" y="0"/>
                    <a:pt x="695" y="60"/>
                    <a:pt x="667" y="142"/>
                  </a:cubicBezTo>
                  <a:lnTo>
                    <a:pt x="33" y="2277"/>
                  </a:lnTo>
                  <a:cubicBezTo>
                    <a:pt x="0" y="2344"/>
                    <a:pt x="0" y="2377"/>
                    <a:pt x="33" y="2444"/>
                  </a:cubicBezTo>
                  <a:cubicBezTo>
                    <a:pt x="67" y="2477"/>
                    <a:pt x="100" y="2511"/>
                    <a:pt x="167" y="2544"/>
                  </a:cubicBezTo>
                  <a:cubicBezTo>
                    <a:pt x="189" y="2544"/>
                    <a:pt x="256" y="2559"/>
                    <a:pt x="367" y="2559"/>
                  </a:cubicBezTo>
                  <a:cubicBezTo>
                    <a:pt x="423" y="2559"/>
                    <a:pt x="489" y="2555"/>
                    <a:pt x="567" y="2544"/>
                  </a:cubicBezTo>
                  <a:cubicBezTo>
                    <a:pt x="834" y="2544"/>
                    <a:pt x="1168" y="2477"/>
                    <a:pt x="1468" y="2277"/>
                  </a:cubicBezTo>
                  <a:cubicBezTo>
                    <a:pt x="1568" y="2244"/>
                    <a:pt x="1601" y="2110"/>
                    <a:pt x="1534" y="2010"/>
                  </a:cubicBezTo>
                  <a:cubicBezTo>
                    <a:pt x="1513" y="1946"/>
                    <a:pt x="1450" y="1909"/>
                    <a:pt x="1381" y="1909"/>
                  </a:cubicBezTo>
                  <a:cubicBezTo>
                    <a:pt x="1343" y="1909"/>
                    <a:pt x="1303" y="1920"/>
                    <a:pt x="1268" y="1944"/>
                  </a:cubicBezTo>
                  <a:cubicBezTo>
                    <a:pt x="967" y="2110"/>
                    <a:pt x="667" y="2144"/>
                    <a:pt x="467" y="2144"/>
                  </a:cubicBezTo>
                  <a:lnTo>
                    <a:pt x="1034" y="242"/>
                  </a:lnTo>
                  <a:cubicBezTo>
                    <a:pt x="1067" y="142"/>
                    <a:pt x="1001" y="42"/>
                    <a:pt x="901" y="9"/>
                  </a:cubicBezTo>
                  <a:cubicBezTo>
                    <a:pt x="883" y="3"/>
                    <a:pt x="865" y="0"/>
                    <a:pt x="848"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5838500" y="915275"/>
              <a:ext cx="45900" cy="46725"/>
            </a:xfrm>
            <a:custGeom>
              <a:avLst/>
              <a:gdLst/>
              <a:ahLst/>
              <a:cxnLst/>
              <a:rect l="l" t="t" r="r" b="b"/>
              <a:pathLst>
                <a:path w="1836" h="1869" extrusionOk="0">
                  <a:moveTo>
                    <a:pt x="1" y="0"/>
                  </a:moveTo>
                  <a:cubicBezTo>
                    <a:pt x="34" y="33"/>
                    <a:pt x="735" y="1501"/>
                    <a:pt x="1669" y="1868"/>
                  </a:cubicBezTo>
                  <a:cubicBezTo>
                    <a:pt x="1735" y="1534"/>
                    <a:pt x="1769" y="1201"/>
                    <a:pt x="1835" y="867"/>
                  </a:cubicBezTo>
                  <a:cubicBezTo>
                    <a:pt x="1802" y="867"/>
                    <a:pt x="868" y="734"/>
                    <a:pt x="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5856850" y="794600"/>
              <a:ext cx="110075" cy="142400"/>
            </a:xfrm>
            <a:custGeom>
              <a:avLst/>
              <a:gdLst/>
              <a:ahLst/>
              <a:cxnLst/>
              <a:rect l="l" t="t" r="r" b="b"/>
              <a:pathLst>
                <a:path w="4403" h="5696" extrusionOk="0">
                  <a:moveTo>
                    <a:pt x="2066" y="0"/>
                  </a:moveTo>
                  <a:cubicBezTo>
                    <a:pt x="962" y="0"/>
                    <a:pt x="1" y="1425"/>
                    <a:pt x="1" y="1425"/>
                  </a:cubicBezTo>
                  <a:lnTo>
                    <a:pt x="167" y="5427"/>
                  </a:lnTo>
                  <a:cubicBezTo>
                    <a:pt x="485" y="5613"/>
                    <a:pt x="796" y="5695"/>
                    <a:pt x="1093" y="5695"/>
                  </a:cubicBezTo>
                  <a:cubicBezTo>
                    <a:pt x="3041" y="5695"/>
                    <a:pt x="4403" y="2142"/>
                    <a:pt x="3303" y="724"/>
                  </a:cubicBezTo>
                  <a:cubicBezTo>
                    <a:pt x="2899" y="194"/>
                    <a:pt x="2472" y="0"/>
                    <a:pt x="2066"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5842675" y="900250"/>
              <a:ext cx="124275" cy="121025"/>
            </a:xfrm>
            <a:custGeom>
              <a:avLst/>
              <a:gdLst/>
              <a:ahLst/>
              <a:cxnLst/>
              <a:rect l="l" t="t" r="r" b="b"/>
              <a:pathLst>
                <a:path w="4971" h="4841" extrusionOk="0">
                  <a:moveTo>
                    <a:pt x="2369" y="1"/>
                  </a:moveTo>
                  <a:cubicBezTo>
                    <a:pt x="2035" y="1"/>
                    <a:pt x="1735" y="101"/>
                    <a:pt x="1435" y="234"/>
                  </a:cubicBezTo>
                  <a:cubicBezTo>
                    <a:pt x="601" y="634"/>
                    <a:pt x="1" y="1535"/>
                    <a:pt x="67" y="2536"/>
                  </a:cubicBezTo>
                  <a:cubicBezTo>
                    <a:pt x="132" y="3829"/>
                    <a:pt x="1200" y="4840"/>
                    <a:pt x="2480" y="4840"/>
                  </a:cubicBezTo>
                  <a:cubicBezTo>
                    <a:pt x="2521" y="4840"/>
                    <a:pt x="2562" y="4839"/>
                    <a:pt x="2602" y="4837"/>
                  </a:cubicBezTo>
                  <a:cubicBezTo>
                    <a:pt x="3937" y="4771"/>
                    <a:pt x="4971" y="3637"/>
                    <a:pt x="4904" y="2302"/>
                  </a:cubicBezTo>
                  <a:cubicBezTo>
                    <a:pt x="4871" y="1402"/>
                    <a:pt x="4270" y="601"/>
                    <a:pt x="3536" y="234"/>
                  </a:cubicBezTo>
                  <a:lnTo>
                    <a:pt x="3270" y="568"/>
                  </a:lnTo>
                  <a:cubicBezTo>
                    <a:pt x="4003" y="868"/>
                    <a:pt x="4504" y="1502"/>
                    <a:pt x="4537" y="2336"/>
                  </a:cubicBezTo>
                  <a:cubicBezTo>
                    <a:pt x="4571" y="3470"/>
                    <a:pt x="3703" y="4404"/>
                    <a:pt x="2569" y="4470"/>
                  </a:cubicBezTo>
                  <a:cubicBezTo>
                    <a:pt x="2529" y="4473"/>
                    <a:pt x="2490" y="4474"/>
                    <a:pt x="2451" y="4474"/>
                  </a:cubicBezTo>
                  <a:cubicBezTo>
                    <a:pt x="1371" y="4474"/>
                    <a:pt x="499" y="3597"/>
                    <a:pt x="434" y="2502"/>
                  </a:cubicBezTo>
                  <a:cubicBezTo>
                    <a:pt x="401" y="1702"/>
                    <a:pt x="835" y="968"/>
                    <a:pt x="1502" y="634"/>
                  </a:cubicBezTo>
                  <a:cubicBezTo>
                    <a:pt x="1735" y="501"/>
                    <a:pt x="2002" y="401"/>
                    <a:pt x="2269" y="401"/>
                  </a:cubicBezTo>
                  <a:cubicBezTo>
                    <a:pt x="2369" y="301"/>
                    <a:pt x="2436" y="167"/>
                    <a:pt x="2402"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5861850" y="827400"/>
              <a:ext cx="58400" cy="82875"/>
            </a:xfrm>
            <a:custGeom>
              <a:avLst/>
              <a:gdLst/>
              <a:ahLst/>
              <a:cxnLst/>
              <a:rect l="l" t="t" r="r" b="b"/>
              <a:pathLst>
                <a:path w="2336" h="3315" extrusionOk="0">
                  <a:moveTo>
                    <a:pt x="2115" y="0"/>
                  </a:moveTo>
                  <a:cubicBezTo>
                    <a:pt x="2088" y="0"/>
                    <a:pt x="2061" y="4"/>
                    <a:pt x="2036" y="13"/>
                  </a:cubicBezTo>
                  <a:cubicBezTo>
                    <a:pt x="1969" y="46"/>
                    <a:pt x="134" y="913"/>
                    <a:pt x="1" y="3115"/>
                  </a:cubicBezTo>
                  <a:cubicBezTo>
                    <a:pt x="1" y="3215"/>
                    <a:pt x="68" y="3315"/>
                    <a:pt x="201" y="3315"/>
                  </a:cubicBezTo>
                  <a:cubicBezTo>
                    <a:pt x="301" y="3315"/>
                    <a:pt x="401" y="3248"/>
                    <a:pt x="401" y="3148"/>
                  </a:cubicBezTo>
                  <a:cubicBezTo>
                    <a:pt x="535" y="1180"/>
                    <a:pt x="2136" y="413"/>
                    <a:pt x="2202" y="379"/>
                  </a:cubicBezTo>
                  <a:cubicBezTo>
                    <a:pt x="2302" y="346"/>
                    <a:pt x="2336" y="213"/>
                    <a:pt x="2302" y="113"/>
                  </a:cubicBezTo>
                  <a:cubicBezTo>
                    <a:pt x="2277" y="38"/>
                    <a:pt x="2196" y="0"/>
                    <a:pt x="211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5875200" y="858275"/>
              <a:ext cx="42550" cy="20325"/>
            </a:xfrm>
            <a:custGeom>
              <a:avLst/>
              <a:gdLst/>
              <a:ahLst/>
              <a:cxnLst/>
              <a:rect l="l" t="t" r="r" b="b"/>
              <a:pathLst>
                <a:path w="1702" h="813" extrusionOk="0">
                  <a:moveTo>
                    <a:pt x="456" y="0"/>
                  </a:moveTo>
                  <a:cubicBezTo>
                    <a:pt x="358" y="0"/>
                    <a:pt x="261" y="14"/>
                    <a:pt x="167" y="45"/>
                  </a:cubicBezTo>
                  <a:cubicBezTo>
                    <a:pt x="67" y="78"/>
                    <a:pt x="1" y="179"/>
                    <a:pt x="34" y="279"/>
                  </a:cubicBezTo>
                  <a:cubicBezTo>
                    <a:pt x="61" y="361"/>
                    <a:pt x="157" y="421"/>
                    <a:pt x="245" y="421"/>
                  </a:cubicBezTo>
                  <a:cubicBezTo>
                    <a:pt x="264" y="421"/>
                    <a:pt x="283" y="418"/>
                    <a:pt x="301" y="412"/>
                  </a:cubicBezTo>
                  <a:cubicBezTo>
                    <a:pt x="343" y="399"/>
                    <a:pt x="389" y="394"/>
                    <a:pt x="437" y="394"/>
                  </a:cubicBezTo>
                  <a:cubicBezTo>
                    <a:pt x="764" y="394"/>
                    <a:pt x="1189" y="663"/>
                    <a:pt x="1335" y="779"/>
                  </a:cubicBezTo>
                  <a:cubicBezTo>
                    <a:pt x="1368" y="779"/>
                    <a:pt x="1435" y="812"/>
                    <a:pt x="1468" y="812"/>
                  </a:cubicBezTo>
                  <a:cubicBezTo>
                    <a:pt x="1535" y="812"/>
                    <a:pt x="1602" y="779"/>
                    <a:pt x="1635" y="712"/>
                  </a:cubicBezTo>
                  <a:cubicBezTo>
                    <a:pt x="1702" y="646"/>
                    <a:pt x="1668" y="512"/>
                    <a:pt x="1568" y="445"/>
                  </a:cubicBezTo>
                  <a:cubicBezTo>
                    <a:pt x="1512" y="389"/>
                    <a:pt x="981" y="0"/>
                    <a:pt x="456"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5499925" y="536050"/>
              <a:ext cx="404550" cy="190975"/>
            </a:xfrm>
            <a:custGeom>
              <a:avLst/>
              <a:gdLst/>
              <a:ahLst/>
              <a:cxnLst/>
              <a:rect l="l" t="t" r="r" b="b"/>
              <a:pathLst>
                <a:path w="16182" h="7639" extrusionOk="0">
                  <a:moveTo>
                    <a:pt x="9210" y="1"/>
                  </a:moveTo>
                  <a:cubicBezTo>
                    <a:pt x="7417" y="1"/>
                    <a:pt x="5647" y="377"/>
                    <a:pt x="4504" y="926"/>
                  </a:cubicBezTo>
                  <a:cubicBezTo>
                    <a:pt x="1168" y="2560"/>
                    <a:pt x="1" y="6930"/>
                    <a:pt x="1035" y="7163"/>
                  </a:cubicBezTo>
                  <a:cubicBezTo>
                    <a:pt x="1068" y="7170"/>
                    <a:pt x="1101" y="7173"/>
                    <a:pt x="1134" y="7173"/>
                  </a:cubicBezTo>
                  <a:cubicBezTo>
                    <a:pt x="1734" y="7173"/>
                    <a:pt x="2444" y="6185"/>
                    <a:pt x="2930" y="5367"/>
                  </a:cubicBezTo>
                  <a:lnTo>
                    <a:pt x="2930" y="5367"/>
                  </a:lnTo>
                  <a:cubicBezTo>
                    <a:pt x="2727" y="5942"/>
                    <a:pt x="2732" y="6545"/>
                    <a:pt x="3603" y="6596"/>
                  </a:cubicBezTo>
                  <a:cubicBezTo>
                    <a:pt x="3623" y="6597"/>
                    <a:pt x="3644" y="6597"/>
                    <a:pt x="3664" y="6597"/>
                  </a:cubicBezTo>
                  <a:cubicBezTo>
                    <a:pt x="4783" y="6597"/>
                    <a:pt x="6371" y="5423"/>
                    <a:pt x="7334" y="4612"/>
                  </a:cubicBezTo>
                  <a:lnTo>
                    <a:pt x="7334" y="4612"/>
                  </a:lnTo>
                  <a:cubicBezTo>
                    <a:pt x="6736" y="5235"/>
                    <a:pt x="6182" y="6073"/>
                    <a:pt x="7072" y="6429"/>
                  </a:cubicBezTo>
                  <a:cubicBezTo>
                    <a:pt x="7258" y="6506"/>
                    <a:pt x="7478" y="6540"/>
                    <a:pt x="7720" y="6540"/>
                  </a:cubicBezTo>
                  <a:cubicBezTo>
                    <a:pt x="9479" y="6540"/>
                    <a:pt x="12443" y="4762"/>
                    <a:pt x="12443" y="4762"/>
                  </a:cubicBezTo>
                  <a:lnTo>
                    <a:pt x="12443" y="4762"/>
                  </a:lnTo>
                  <a:cubicBezTo>
                    <a:pt x="12443" y="4762"/>
                    <a:pt x="10742" y="7030"/>
                    <a:pt x="11876" y="7564"/>
                  </a:cubicBezTo>
                  <a:cubicBezTo>
                    <a:pt x="11985" y="7615"/>
                    <a:pt x="12108" y="7638"/>
                    <a:pt x="12239" y="7638"/>
                  </a:cubicBezTo>
                  <a:cubicBezTo>
                    <a:pt x="13475" y="7638"/>
                    <a:pt x="15545" y="5596"/>
                    <a:pt x="15545" y="5596"/>
                  </a:cubicBezTo>
                  <a:cubicBezTo>
                    <a:pt x="16181" y="1386"/>
                    <a:pt x="12651" y="1"/>
                    <a:pt x="9210"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5816925" y="675925"/>
              <a:ext cx="101675" cy="162650"/>
            </a:xfrm>
            <a:custGeom>
              <a:avLst/>
              <a:gdLst/>
              <a:ahLst/>
              <a:cxnLst/>
              <a:rect l="l" t="t" r="r" b="b"/>
              <a:pathLst>
                <a:path w="4067" h="6506" extrusionOk="0">
                  <a:moveTo>
                    <a:pt x="2865" y="1"/>
                  </a:moveTo>
                  <a:lnTo>
                    <a:pt x="597" y="1001"/>
                  </a:lnTo>
                  <a:cubicBezTo>
                    <a:pt x="597" y="1001"/>
                    <a:pt x="0" y="6505"/>
                    <a:pt x="1352" y="6505"/>
                  </a:cubicBezTo>
                  <a:cubicBezTo>
                    <a:pt x="1356" y="6505"/>
                    <a:pt x="1360" y="6505"/>
                    <a:pt x="1364" y="6505"/>
                  </a:cubicBezTo>
                  <a:cubicBezTo>
                    <a:pt x="2765" y="6472"/>
                    <a:pt x="4066" y="4270"/>
                    <a:pt x="286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5534950" y="711775"/>
              <a:ext cx="89250" cy="51750"/>
            </a:xfrm>
            <a:custGeom>
              <a:avLst/>
              <a:gdLst/>
              <a:ahLst/>
              <a:cxnLst/>
              <a:rect l="l" t="t" r="r" b="b"/>
              <a:pathLst>
                <a:path w="3570" h="2070" extrusionOk="0">
                  <a:moveTo>
                    <a:pt x="2803" y="1"/>
                  </a:moveTo>
                  <a:cubicBezTo>
                    <a:pt x="1" y="435"/>
                    <a:pt x="534" y="2069"/>
                    <a:pt x="534" y="2069"/>
                  </a:cubicBezTo>
                  <a:cubicBezTo>
                    <a:pt x="1535" y="735"/>
                    <a:pt x="3103" y="1435"/>
                    <a:pt x="3336" y="735"/>
                  </a:cubicBezTo>
                  <a:cubicBezTo>
                    <a:pt x="3570" y="34"/>
                    <a:pt x="2803" y="1"/>
                    <a:pt x="280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5713425" y="2081925"/>
              <a:ext cx="83400" cy="45400"/>
            </a:xfrm>
            <a:custGeom>
              <a:avLst/>
              <a:gdLst/>
              <a:ahLst/>
              <a:cxnLst/>
              <a:rect l="l" t="t" r="r" b="b"/>
              <a:pathLst>
                <a:path w="3336" h="1816" extrusionOk="0">
                  <a:moveTo>
                    <a:pt x="100" y="1"/>
                  </a:moveTo>
                  <a:cubicBezTo>
                    <a:pt x="67" y="134"/>
                    <a:pt x="34" y="268"/>
                    <a:pt x="0" y="401"/>
                  </a:cubicBezTo>
                  <a:cubicBezTo>
                    <a:pt x="1735" y="735"/>
                    <a:pt x="2969" y="1769"/>
                    <a:pt x="3002" y="1769"/>
                  </a:cubicBezTo>
                  <a:cubicBezTo>
                    <a:pt x="3032" y="1799"/>
                    <a:pt x="3076" y="1815"/>
                    <a:pt x="3121" y="1815"/>
                  </a:cubicBezTo>
                  <a:cubicBezTo>
                    <a:pt x="3176" y="1815"/>
                    <a:pt x="3232" y="1790"/>
                    <a:pt x="3269" y="1735"/>
                  </a:cubicBezTo>
                  <a:cubicBezTo>
                    <a:pt x="3336" y="1669"/>
                    <a:pt x="3336" y="1535"/>
                    <a:pt x="3236" y="1469"/>
                  </a:cubicBezTo>
                  <a:cubicBezTo>
                    <a:pt x="3202" y="1402"/>
                    <a:pt x="1935" y="368"/>
                    <a:pt x="100"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5720925" y="2180125"/>
              <a:ext cx="64225" cy="42775"/>
            </a:xfrm>
            <a:custGeom>
              <a:avLst/>
              <a:gdLst/>
              <a:ahLst/>
              <a:cxnLst/>
              <a:rect l="l" t="t" r="r" b="b"/>
              <a:pathLst>
                <a:path w="2569" h="1711" extrusionOk="0">
                  <a:moveTo>
                    <a:pt x="245" y="0"/>
                  </a:moveTo>
                  <a:cubicBezTo>
                    <a:pt x="156" y="0"/>
                    <a:pt x="61" y="60"/>
                    <a:pt x="34" y="142"/>
                  </a:cubicBezTo>
                  <a:cubicBezTo>
                    <a:pt x="0" y="242"/>
                    <a:pt x="67" y="376"/>
                    <a:pt x="167" y="409"/>
                  </a:cubicBezTo>
                  <a:cubicBezTo>
                    <a:pt x="1034" y="709"/>
                    <a:pt x="1768" y="1210"/>
                    <a:pt x="2302" y="1710"/>
                  </a:cubicBezTo>
                  <a:cubicBezTo>
                    <a:pt x="2402" y="1610"/>
                    <a:pt x="2469" y="1510"/>
                    <a:pt x="2569" y="1377"/>
                  </a:cubicBezTo>
                  <a:cubicBezTo>
                    <a:pt x="2002" y="876"/>
                    <a:pt x="1235" y="343"/>
                    <a:pt x="301" y="9"/>
                  </a:cubicBezTo>
                  <a:cubicBezTo>
                    <a:pt x="283" y="3"/>
                    <a:pt x="264" y="0"/>
                    <a:pt x="24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5524125" y="2074425"/>
              <a:ext cx="87575" cy="33425"/>
            </a:xfrm>
            <a:custGeom>
              <a:avLst/>
              <a:gdLst/>
              <a:ahLst/>
              <a:cxnLst/>
              <a:rect l="l" t="t" r="r" b="b"/>
              <a:pathLst>
                <a:path w="3503" h="1337" extrusionOk="0">
                  <a:moveTo>
                    <a:pt x="67" y="1"/>
                  </a:moveTo>
                  <a:cubicBezTo>
                    <a:pt x="33" y="134"/>
                    <a:pt x="0" y="267"/>
                    <a:pt x="0" y="401"/>
                  </a:cubicBezTo>
                  <a:cubicBezTo>
                    <a:pt x="1768" y="468"/>
                    <a:pt x="3169" y="1302"/>
                    <a:pt x="3169" y="1302"/>
                  </a:cubicBezTo>
                  <a:cubicBezTo>
                    <a:pt x="3205" y="1325"/>
                    <a:pt x="3244" y="1336"/>
                    <a:pt x="3282" y="1336"/>
                  </a:cubicBezTo>
                  <a:cubicBezTo>
                    <a:pt x="3351" y="1336"/>
                    <a:pt x="3414" y="1299"/>
                    <a:pt x="3436" y="1235"/>
                  </a:cubicBezTo>
                  <a:cubicBezTo>
                    <a:pt x="3503" y="1135"/>
                    <a:pt x="3469" y="1001"/>
                    <a:pt x="3369" y="968"/>
                  </a:cubicBezTo>
                  <a:cubicBezTo>
                    <a:pt x="3302" y="901"/>
                    <a:pt x="1901" y="67"/>
                    <a:pt x="6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5546625" y="2169500"/>
              <a:ext cx="67575" cy="34200"/>
            </a:xfrm>
            <a:custGeom>
              <a:avLst/>
              <a:gdLst/>
              <a:ahLst/>
              <a:cxnLst/>
              <a:rect l="l" t="t" r="r" b="b"/>
              <a:pathLst>
                <a:path w="2703" h="1368" extrusionOk="0">
                  <a:moveTo>
                    <a:pt x="234" y="0"/>
                  </a:moveTo>
                  <a:cubicBezTo>
                    <a:pt x="134" y="0"/>
                    <a:pt x="34" y="67"/>
                    <a:pt x="1" y="167"/>
                  </a:cubicBezTo>
                  <a:cubicBezTo>
                    <a:pt x="1" y="267"/>
                    <a:pt x="67" y="401"/>
                    <a:pt x="168" y="401"/>
                  </a:cubicBezTo>
                  <a:cubicBezTo>
                    <a:pt x="1068" y="567"/>
                    <a:pt x="1869" y="968"/>
                    <a:pt x="2469" y="1368"/>
                  </a:cubicBezTo>
                  <a:cubicBezTo>
                    <a:pt x="2536" y="1268"/>
                    <a:pt x="2603" y="1134"/>
                    <a:pt x="2703" y="1034"/>
                  </a:cubicBezTo>
                  <a:cubicBezTo>
                    <a:pt x="2036" y="601"/>
                    <a:pt x="1202" y="200"/>
                    <a:pt x="2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5383175" y="2054200"/>
              <a:ext cx="85100" cy="45275"/>
            </a:xfrm>
            <a:custGeom>
              <a:avLst/>
              <a:gdLst/>
              <a:ahLst/>
              <a:cxnLst/>
              <a:rect l="l" t="t" r="r" b="b"/>
              <a:pathLst>
                <a:path w="3404" h="1811" extrusionOk="0">
                  <a:moveTo>
                    <a:pt x="214" y="1"/>
                  </a:moveTo>
                  <a:cubicBezTo>
                    <a:pt x="126" y="1"/>
                    <a:pt x="34" y="65"/>
                    <a:pt x="34" y="176"/>
                  </a:cubicBezTo>
                  <a:cubicBezTo>
                    <a:pt x="1" y="276"/>
                    <a:pt x="67" y="376"/>
                    <a:pt x="201" y="376"/>
                  </a:cubicBezTo>
                  <a:cubicBezTo>
                    <a:pt x="201" y="409"/>
                    <a:pt x="1802" y="676"/>
                    <a:pt x="3170" y="1810"/>
                  </a:cubicBezTo>
                  <a:cubicBezTo>
                    <a:pt x="3236" y="1710"/>
                    <a:pt x="3303" y="1610"/>
                    <a:pt x="3403" y="1477"/>
                  </a:cubicBezTo>
                  <a:cubicBezTo>
                    <a:pt x="1969" y="309"/>
                    <a:pt x="334" y="9"/>
                    <a:pt x="268" y="9"/>
                  </a:cubicBezTo>
                  <a:cubicBezTo>
                    <a:pt x="250" y="3"/>
                    <a:pt x="232" y="1"/>
                    <a:pt x="21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5319800" y="2122800"/>
              <a:ext cx="67575" cy="31375"/>
            </a:xfrm>
            <a:custGeom>
              <a:avLst/>
              <a:gdLst/>
              <a:ahLst/>
              <a:cxnLst/>
              <a:rect l="l" t="t" r="r" b="b"/>
              <a:pathLst>
                <a:path w="2703" h="1255" extrusionOk="0">
                  <a:moveTo>
                    <a:pt x="101" y="0"/>
                  </a:moveTo>
                  <a:cubicBezTo>
                    <a:pt x="67" y="134"/>
                    <a:pt x="34" y="267"/>
                    <a:pt x="1" y="401"/>
                  </a:cubicBezTo>
                  <a:cubicBezTo>
                    <a:pt x="734" y="501"/>
                    <a:pt x="1568" y="734"/>
                    <a:pt x="2369" y="1235"/>
                  </a:cubicBezTo>
                  <a:cubicBezTo>
                    <a:pt x="2406" y="1247"/>
                    <a:pt x="2447" y="1254"/>
                    <a:pt x="2487" y="1254"/>
                  </a:cubicBezTo>
                  <a:cubicBezTo>
                    <a:pt x="2558" y="1254"/>
                    <a:pt x="2627" y="1231"/>
                    <a:pt x="2669" y="1168"/>
                  </a:cubicBezTo>
                  <a:cubicBezTo>
                    <a:pt x="2703" y="1068"/>
                    <a:pt x="2669" y="934"/>
                    <a:pt x="2602" y="868"/>
                  </a:cubicBezTo>
                  <a:cubicBezTo>
                    <a:pt x="1735" y="367"/>
                    <a:pt x="868" y="134"/>
                    <a:pt x="1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5177200" y="2046075"/>
              <a:ext cx="84250" cy="46725"/>
            </a:xfrm>
            <a:custGeom>
              <a:avLst/>
              <a:gdLst/>
              <a:ahLst/>
              <a:cxnLst/>
              <a:rect l="l" t="t" r="r" b="b"/>
              <a:pathLst>
                <a:path w="3370" h="1869" extrusionOk="0">
                  <a:moveTo>
                    <a:pt x="234" y="0"/>
                  </a:moveTo>
                  <a:cubicBezTo>
                    <a:pt x="134" y="0"/>
                    <a:pt x="34" y="67"/>
                    <a:pt x="1" y="167"/>
                  </a:cubicBezTo>
                  <a:cubicBezTo>
                    <a:pt x="1" y="267"/>
                    <a:pt x="67" y="367"/>
                    <a:pt x="167" y="401"/>
                  </a:cubicBezTo>
                  <a:cubicBezTo>
                    <a:pt x="201" y="401"/>
                    <a:pt x="1768" y="701"/>
                    <a:pt x="3136" y="1868"/>
                  </a:cubicBezTo>
                  <a:cubicBezTo>
                    <a:pt x="3203" y="1768"/>
                    <a:pt x="3270" y="1635"/>
                    <a:pt x="3370" y="1535"/>
                  </a:cubicBezTo>
                  <a:cubicBezTo>
                    <a:pt x="1935" y="334"/>
                    <a:pt x="334" y="34"/>
                    <a:pt x="2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5113000" y="2114450"/>
              <a:ext cx="67550" cy="31750"/>
            </a:xfrm>
            <a:custGeom>
              <a:avLst/>
              <a:gdLst/>
              <a:ahLst/>
              <a:cxnLst/>
              <a:rect l="l" t="t" r="r" b="b"/>
              <a:pathLst>
                <a:path w="2702" h="1270" extrusionOk="0">
                  <a:moveTo>
                    <a:pt x="67" y="1"/>
                  </a:moveTo>
                  <a:cubicBezTo>
                    <a:pt x="33" y="134"/>
                    <a:pt x="33" y="268"/>
                    <a:pt x="0" y="401"/>
                  </a:cubicBezTo>
                  <a:cubicBezTo>
                    <a:pt x="734" y="501"/>
                    <a:pt x="1568" y="735"/>
                    <a:pt x="2368" y="1235"/>
                  </a:cubicBezTo>
                  <a:cubicBezTo>
                    <a:pt x="2392" y="1259"/>
                    <a:pt x="2424" y="1270"/>
                    <a:pt x="2459" y="1270"/>
                  </a:cubicBezTo>
                  <a:cubicBezTo>
                    <a:pt x="2521" y="1270"/>
                    <a:pt x="2592" y="1233"/>
                    <a:pt x="2635" y="1168"/>
                  </a:cubicBezTo>
                  <a:cubicBezTo>
                    <a:pt x="2702" y="1068"/>
                    <a:pt x="2669" y="968"/>
                    <a:pt x="2569" y="901"/>
                  </a:cubicBezTo>
                  <a:cubicBezTo>
                    <a:pt x="1735" y="368"/>
                    <a:pt x="834" y="134"/>
                    <a:pt x="6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5003750" y="2010225"/>
              <a:ext cx="919000" cy="658400"/>
            </a:xfrm>
            <a:custGeom>
              <a:avLst/>
              <a:gdLst/>
              <a:ahLst/>
              <a:cxnLst/>
              <a:rect l="l" t="t" r="r" b="b"/>
              <a:pathLst>
                <a:path w="36760" h="26336" extrusionOk="0">
                  <a:moveTo>
                    <a:pt x="1835" y="0"/>
                  </a:moveTo>
                  <a:lnTo>
                    <a:pt x="134" y="15444"/>
                  </a:lnTo>
                  <a:cubicBezTo>
                    <a:pt x="0" y="16745"/>
                    <a:pt x="167" y="18013"/>
                    <a:pt x="634" y="19147"/>
                  </a:cubicBezTo>
                  <a:cubicBezTo>
                    <a:pt x="767" y="19481"/>
                    <a:pt x="934" y="19781"/>
                    <a:pt x="1101" y="20114"/>
                  </a:cubicBezTo>
                  <a:cubicBezTo>
                    <a:pt x="2402" y="22316"/>
                    <a:pt x="4737" y="23951"/>
                    <a:pt x="7572" y="24251"/>
                  </a:cubicBezTo>
                  <a:lnTo>
                    <a:pt x="25885" y="26286"/>
                  </a:lnTo>
                  <a:cubicBezTo>
                    <a:pt x="26204" y="26319"/>
                    <a:pt x="26520" y="26336"/>
                    <a:pt x="26833" y="26336"/>
                  </a:cubicBezTo>
                  <a:cubicBezTo>
                    <a:pt x="29302" y="26336"/>
                    <a:pt x="31551" y="25308"/>
                    <a:pt x="33091" y="23650"/>
                  </a:cubicBezTo>
                  <a:cubicBezTo>
                    <a:pt x="33324" y="23383"/>
                    <a:pt x="33558" y="23083"/>
                    <a:pt x="33758" y="22816"/>
                  </a:cubicBezTo>
                  <a:cubicBezTo>
                    <a:pt x="34458" y="21782"/>
                    <a:pt x="34925" y="20615"/>
                    <a:pt x="35059" y="19314"/>
                  </a:cubicBezTo>
                  <a:lnTo>
                    <a:pt x="36760" y="3870"/>
                  </a:lnTo>
                  <a:lnTo>
                    <a:pt x="1835" y="0"/>
                  </a:ln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5037925" y="2095275"/>
              <a:ext cx="875650" cy="118450"/>
            </a:xfrm>
            <a:custGeom>
              <a:avLst/>
              <a:gdLst/>
              <a:ahLst/>
              <a:cxnLst/>
              <a:rect l="l" t="t" r="r" b="b"/>
              <a:pathLst>
                <a:path w="35026" h="4738" extrusionOk="0">
                  <a:moveTo>
                    <a:pt x="101" y="1"/>
                  </a:moveTo>
                  <a:lnTo>
                    <a:pt x="1" y="901"/>
                  </a:lnTo>
                  <a:lnTo>
                    <a:pt x="34926" y="4737"/>
                  </a:lnTo>
                  <a:lnTo>
                    <a:pt x="35026" y="3837"/>
                  </a:lnTo>
                  <a:lnTo>
                    <a:pt x="101"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023750" y="2225375"/>
              <a:ext cx="875650" cy="119275"/>
            </a:xfrm>
            <a:custGeom>
              <a:avLst/>
              <a:gdLst/>
              <a:ahLst/>
              <a:cxnLst/>
              <a:rect l="l" t="t" r="r" b="b"/>
              <a:pathLst>
                <a:path w="35026" h="4771" extrusionOk="0">
                  <a:moveTo>
                    <a:pt x="101" y="0"/>
                  </a:moveTo>
                  <a:lnTo>
                    <a:pt x="1" y="901"/>
                  </a:lnTo>
                  <a:lnTo>
                    <a:pt x="34926" y="4770"/>
                  </a:lnTo>
                  <a:lnTo>
                    <a:pt x="35026" y="3870"/>
                  </a:lnTo>
                  <a:lnTo>
                    <a:pt x="101"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008750" y="2355450"/>
              <a:ext cx="875650" cy="119300"/>
            </a:xfrm>
            <a:custGeom>
              <a:avLst/>
              <a:gdLst/>
              <a:ahLst/>
              <a:cxnLst/>
              <a:rect l="l" t="t" r="r" b="b"/>
              <a:pathLst>
                <a:path w="35026" h="4772" extrusionOk="0">
                  <a:moveTo>
                    <a:pt x="100" y="1"/>
                  </a:moveTo>
                  <a:lnTo>
                    <a:pt x="0" y="902"/>
                  </a:lnTo>
                  <a:lnTo>
                    <a:pt x="34925" y="4771"/>
                  </a:lnTo>
                  <a:lnTo>
                    <a:pt x="35025" y="3870"/>
                  </a:lnTo>
                  <a:lnTo>
                    <a:pt x="100"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019600" y="2488900"/>
              <a:ext cx="828100" cy="112600"/>
            </a:xfrm>
            <a:custGeom>
              <a:avLst/>
              <a:gdLst/>
              <a:ahLst/>
              <a:cxnLst/>
              <a:rect l="l" t="t" r="r" b="b"/>
              <a:pathLst>
                <a:path w="33124" h="4504" extrusionOk="0">
                  <a:moveTo>
                    <a:pt x="0" y="0"/>
                  </a:moveTo>
                  <a:cubicBezTo>
                    <a:pt x="133" y="334"/>
                    <a:pt x="300" y="634"/>
                    <a:pt x="467" y="967"/>
                  </a:cubicBezTo>
                  <a:lnTo>
                    <a:pt x="32457" y="4503"/>
                  </a:lnTo>
                  <a:cubicBezTo>
                    <a:pt x="32690" y="4236"/>
                    <a:pt x="32924" y="3936"/>
                    <a:pt x="33124" y="3669"/>
                  </a:cubicBezTo>
                  <a:lnTo>
                    <a:pt x="0"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5866850" y="1244900"/>
              <a:ext cx="535425" cy="1238800"/>
            </a:xfrm>
            <a:custGeom>
              <a:avLst/>
              <a:gdLst/>
              <a:ahLst/>
              <a:cxnLst/>
              <a:rect l="l" t="t" r="r" b="b"/>
              <a:pathLst>
                <a:path w="21417" h="49552" extrusionOk="0">
                  <a:moveTo>
                    <a:pt x="11964" y="29479"/>
                  </a:moveTo>
                  <a:cubicBezTo>
                    <a:pt x="11958" y="29494"/>
                    <a:pt x="11951" y="29511"/>
                    <a:pt x="11942" y="29530"/>
                  </a:cubicBezTo>
                  <a:lnTo>
                    <a:pt x="11942" y="29530"/>
                  </a:lnTo>
                  <a:cubicBezTo>
                    <a:pt x="11943" y="29526"/>
                    <a:pt x="11943" y="29520"/>
                    <a:pt x="11943" y="29512"/>
                  </a:cubicBezTo>
                  <a:cubicBezTo>
                    <a:pt x="11943" y="29484"/>
                    <a:pt x="11943" y="29480"/>
                    <a:pt x="11964" y="29479"/>
                  </a:cubicBezTo>
                  <a:close/>
                  <a:moveTo>
                    <a:pt x="11931" y="29557"/>
                  </a:moveTo>
                  <a:cubicBezTo>
                    <a:pt x="11924" y="29572"/>
                    <a:pt x="11917" y="29588"/>
                    <a:pt x="11909" y="29604"/>
                  </a:cubicBezTo>
                  <a:lnTo>
                    <a:pt x="11909" y="29604"/>
                  </a:lnTo>
                  <a:lnTo>
                    <a:pt x="11909" y="29579"/>
                  </a:lnTo>
                  <a:cubicBezTo>
                    <a:pt x="11919" y="29569"/>
                    <a:pt x="11926" y="29562"/>
                    <a:pt x="11931" y="29557"/>
                  </a:cubicBezTo>
                  <a:close/>
                  <a:moveTo>
                    <a:pt x="10344" y="0"/>
                  </a:moveTo>
                  <a:cubicBezTo>
                    <a:pt x="9802" y="0"/>
                    <a:pt x="9251" y="83"/>
                    <a:pt x="8707" y="258"/>
                  </a:cubicBezTo>
                  <a:cubicBezTo>
                    <a:pt x="5905" y="1159"/>
                    <a:pt x="4337" y="4194"/>
                    <a:pt x="5271" y="6996"/>
                  </a:cubicBezTo>
                  <a:cubicBezTo>
                    <a:pt x="5271" y="7063"/>
                    <a:pt x="5305" y="7130"/>
                    <a:pt x="5338" y="7196"/>
                  </a:cubicBezTo>
                  <a:lnTo>
                    <a:pt x="5371" y="7263"/>
                  </a:lnTo>
                  <a:lnTo>
                    <a:pt x="5838" y="8531"/>
                  </a:lnTo>
                  <a:lnTo>
                    <a:pt x="6305" y="9832"/>
                  </a:lnTo>
                  <a:cubicBezTo>
                    <a:pt x="6606" y="10699"/>
                    <a:pt x="6906" y="11566"/>
                    <a:pt x="7206" y="12433"/>
                  </a:cubicBezTo>
                  <a:cubicBezTo>
                    <a:pt x="7807" y="14168"/>
                    <a:pt x="8374" y="15903"/>
                    <a:pt x="8941" y="17637"/>
                  </a:cubicBezTo>
                  <a:cubicBezTo>
                    <a:pt x="9474" y="19372"/>
                    <a:pt x="9975" y="21106"/>
                    <a:pt x="10442" y="22807"/>
                  </a:cubicBezTo>
                  <a:cubicBezTo>
                    <a:pt x="10675" y="23675"/>
                    <a:pt x="10909" y="24542"/>
                    <a:pt x="11109" y="25376"/>
                  </a:cubicBezTo>
                  <a:cubicBezTo>
                    <a:pt x="11276" y="26210"/>
                    <a:pt x="11476" y="27044"/>
                    <a:pt x="11609" y="27844"/>
                  </a:cubicBezTo>
                  <a:cubicBezTo>
                    <a:pt x="11676" y="28245"/>
                    <a:pt x="11709" y="28612"/>
                    <a:pt x="11743" y="28979"/>
                  </a:cubicBezTo>
                  <a:cubicBezTo>
                    <a:pt x="11797" y="29250"/>
                    <a:pt x="11829" y="29521"/>
                    <a:pt x="11839" y="29756"/>
                  </a:cubicBezTo>
                  <a:lnTo>
                    <a:pt x="11839" y="29756"/>
                  </a:lnTo>
                  <a:cubicBezTo>
                    <a:pt x="11790" y="29862"/>
                    <a:pt x="11733" y="29984"/>
                    <a:pt x="11676" y="30113"/>
                  </a:cubicBezTo>
                  <a:cubicBezTo>
                    <a:pt x="11509" y="30380"/>
                    <a:pt x="11309" y="30713"/>
                    <a:pt x="11076" y="31047"/>
                  </a:cubicBezTo>
                  <a:cubicBezTo>
                    <a:pt x="10875" y="31380"/>
                    <a:pt x="10642" y="31714"/>
                    <a:pt x="10375" y="32047"/>
                  </a:cubicBezTo>
                  <a:cubicBezTo>
                    <a:pt x="9908" y="32715"/>
                    <a:pt x="9374" y="33415"/>
                    <a:pt x="8807" y="34116"/>
                  </a:cubicBezTo>
                  <a:cubicBezTo>
                    <a:pt x="7706" y="35517"/>
                    <a:pt x="6539" y="36884"/>
                    <a:pt x="5338" y="38252"/>
                  </a:cubicBezTo>
                  <a:cubicBezTo>
                    <a:pt x="4738" y="38952"/>
                    <a:pt x="4137" y="39620"/>
                    <a:pt x="3503" y="40287"/>
                  </a:cubicBezTo>
                  <a:lnTo>
                    <a:pt x="2603" y="41321"/>
                  </a:lnTo>
                  <a:lnTo>
                    <a:pt x="1669" y="42288"/>
                  </a:lnTo>
                  <a:lnTo>
                    <a:pt x="1602" y="42355"/>
                  </a:lnTo>
                  <a:cubicBezTo>
                    <a:pt x="1" y="44089"/>
                    <a:pt x="101" y="46791"/>
                    <a:pt x="1836" y="48392"/>
                  </a:cubicBezTo>
                  <a:cubicBezTo>
                    <a:pt x="2661" y="49168"/>
                    <a:pt x="3706" y="49552"/>
                    <a:pt x="4750" y="49552"/>
                  </a:cubicBezTo>
                  <a:cubicBezTo>
                    <a:pt x="5816" y="49552"/>
                    <a:pt x="6880" y="49151"/>
                    <a:pt x="7706" y="48359"/>
                  </a:cubicBezTo>
                  <a:lnTo>
                    <a:pt x="8774" y="47325"/>
                  </a:lnTo>
                  <a:lnTo>
                    <a:pt x="9775" y="46324"/>
                  </a:lnTo>
                  <a:cubicBezTo>
                    <a:pt x="10475" y="45657"/>
                    <a:pt x="11142" y="44957"/>
                    <a:pt x="11809" y="44256"/>
                  </a:cubicBezTo>
                  <a:cubicBezTo>
                    <a:pt x="13177" y="42889"/>
                    <a:pt x="14511" y="41488"/>
                    <a:pt x="15812" y="39986"/>
                  </a:cubicBezTo>
                  <a:cubicBezTo>
                    <a:pt x="16479" y="39253"/>
                    <a:pt x="17113" y="38485"/>
                    <a:pt x="17780" y="37685"/>
                  </a:cubicBezTo>
                  <a:cubicBezTo>
                    <a:pt x="18081" y="37285"/>
                    <a:pt x="18414" y="36851"/>
                    <a:pt x="18748" y="36417"/>
                  </a:cubicBezTo>
                  <a:cubicBezTo>
                    <a:pt x="19048" y="35984"/>
                    <a:pt x="19381" y="35517"/>
                    <a:pt x="19715" y="35016"/>
                  </a:cubicBezTo>
                  <a:cubicBezTo>
                    <a:pt x="20049" y="34516"/>
                    <a:pt x="20382" y="33949"/>
                    <a:pt x="20716" y="33182"/>
                  </a:cubicBezTo>
                  <a:cubicBezTo>
                    <a:pt x="20749" y="33082"/>
                    <a:pt x="20816" y="32981"/>
                    <a:pt x="20849" y="32881"/>
                  </a:cubicBezTo>
                  <a:lnTo>
                    <a:pt x="20916" y="32715"/>
                  </a:lnTo>
                  <a:lnTo>
                    <a:pt x="20983" y="32514"/>
                  </a:lnTo>
                  <a:cubicBezTo>
                    <a:pt x="21016" y="32381"/>
                    <a:pt x="21083" y="32281"/>
                    <a:pt x="21116" y="32114"/>
                  </a:cubicBezTo>
                  <a:lnTo>
                    <a:pt x="21183" y="31914"/>
                  </a:lnTo>
                  <a:lnTo>
                    <a:pt x="21216" y="31781"/>
                  </a:lnTo>
                  <a:lnTo>
                    <a:pt x="21249" y="31647"/>
                  </a:lnTo>
                  <a:cubicBezTo>
                    <a:pt x="21249" y="31547"/>
                    <a:pt x="21283" y="31480"/>
                    <a:pt x="21283" y="31380"/>
                  </a:cubicBezTo>
                  <a:lnTo>
                    <a:pt x="21316" y="31247"/>
                  </a:lnTo>
                  <a:lnTo>
                    <a:pt x="21350" y="31080"/>
                  </a:lnTo>
                  <a:cubicBezTo>
                    <a:pt x="21350" y="30947"/>
                    <a:pt x="21350" y="30847"/>
                    <a:pt x="21383" y="30747"/>
                  </a:cubicBezTo>
                  <a:lnTo>
                    <a:pt x="21383" y="30613"/>
                  </a:lnTo>
                  <a:lnTo>
                    <a:pt x="21383" y="30546"/>
                  </a:lnTo>
                  <a:cubicBezTo>
                    <a:pt x="21383" y="30346"/>
                    <a:pt x="21416" y="30179"/>
                    <a:pt x="21416" y="30013"/>
                  </a:cubicBezTo>
                  <a:cubicBezTo>
                    <a:pt x="21416" y="29312"/>
                    <a:pt x="21416" y="28712"/>
                    <a:pt x="21350" y="28145"/>
                  </a:cubicBezTo>
                  <a:cubicBezTo>
                    <a:pt x="21316" y="27544"/>
                    <a:pt x="21249" y="27010"/>
                    <a:pt x="21183" y="26477"/>
                  </a:cubicBezTo>
                  <a:cubicBezTo>
                    <a:pt x="21083" y="25409"/>
                    <a:pt x="20916" y="24375"/>
                    <a:pt x="20716" y="23408"/>
                  </a:cubicBezTo>
                  <a:cubicBezTo>
                    <a:pt x="20516" y="22407"/>
                    <a:pt x="20315" y="21406"/>
                    <a:pt x="20115" y="20472"/>
                  </a:cubicBezTo>
                  <a:cubicBezTo>
                    <a:pt x="19682" y="18538"/>
                    <a:pt x="19215" y="16670"/>
                    <a:pt x="18714" y="14802"/>
                  </a:cubicBezTo>
                  <a:cubicBezTo>
                    <a:pt x="18214" y="12934"/>
                    <a:pt x="17680" y="11066"/>
                    <a:pt x="17147" y="9231"/>
                  </a:cubicBezTo>
                  <a:cubicBezTo>
                    <a:pt x="16880" y="8330"/>
                    <a:pt x="16613" y="7396"/>
                    <a:pt x="16313" y="6496"/>
                  </a:cubicBezTo>
                  <a:lnTo>
                    <a:pt x="15879" y="5095"/>
                  </a:lnTo>
                  <a:lnTo>
                    <a:pt x="15445" y="3694"/>
                  </a:lnTo>
                  <a:cubicBezTo>
                    <a:pt x="14692" y="1435"/>
                    <a:pt x="12596" y="0"/>
                    <a:pt x="10344"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946075" y="1193700"/>
              <a:ext cx="433675" cy="530500"/>
            </a:xfrm>
            <a:custGeom>
              <a:avLst/>
              <a:gdLst/>
              <a:ahLst/>
              <a:cxnLst/>
              <a:rect l="l" t="t" r="r" b="b"/>
              <a:pathLst>
                <a:path w="17347" h="21220" extrusionOk="0">
                  <a:moveTo>
                    <a:pt x="8192" y="1"/>
                  </a:moveTo>
                  <a:cubicBezTo>
                    <a:pt x="8136" y="1"/>
                    <a:pt x="8107" y="4"/>
                    <a:pt x="8107" y="4"/>
                  </a:cubicBezTo>
                  <a:cubicBezTo>
                    <a:pt x="1" y="605"/>
                    <a:pt x="1502" y="8644"/>
                    <a:pt x="1502" y="8644"/>
                  </a:cubicBezTo>
                  <a:lnTo>
                    <a:pt x="6305" y="21220"/>
                  </a:lnTo>
                  <a:lnTo>
                    <a:pt x="17347" y="18084"/>
                  </a:lnTo>
                  <a:cubicBezTo>
                    <a:pt x="17347" y="18084"/>
                    <a:pt x="14878" y="10712"/>
                    <a:pt x="12777" y="5208"/>
                  </a:cubicBezTo>
                  <a:cubicBezTo>
                    <a:pt x="10901" y="266"/>
                    <a:pt x="8654" y="1"/>
                    <a:pt x="81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6164575" y="1983525"/>
              <a:ext cx="101750" cy="36725"/>
            </a:xfrm>
            <a:custGeom>
              <a:avLst/>
              <a:gdLst/>
              <a:ahLst/>
              <a:cxnLst/>
              <a:rect l="l" t="t" r="r" b="b"/>
              <a:pathLst>
                <a:path w="4070" h="1469" extrusionOk="0">
                  <a:moveTo>
                    <a:pt x="267" y="1"/>
                  </a:moveTo>
                  <a:cubicBezTo>
                    <a:pt x="134" y="1"/>
                    <a:pt x="0" y="101"/>
                    <a:pt x="0" y="234"/>
                  </a:cubicBezTo>
                  <a:cubicBezTo>
                    <a:pt x="0" y="401"/>
                    <a:pt x="101" y="501"/>
                    <a:pt x="234" y="501"/>
                  </a:cubicBezTo>
                  <a:lnTo>
                    <a:pt x="367" y="501"/>
                  </a:lnTo>
                  <a:cubicBezTo>
                    <a:pt x="834" y="534"/>
                    <a:pt x="2069" y="568"/>
                    <a:pt x="3670" y="1435"/>
                  </a:cubicBezTo>
                  <a:cubicBezTo>
                    <a:pt x="3703" y="1468"/>
                    <a:pt x="3736" y="1468"/>
                    <a:pt x="3770" y="1468"/>
                  </a:cubicBezTo>
                  <a:cubicBezTo>
                    <a:pt x="3870" y="1468"/>
                    <a:pt x="3970" y="1435"/>
                    <a:pt x="4003" y="1335"/>
                  </a:cubicBezTo>
                  <a:cubicBezTo>
                    <a:pt x="4070" y="1202"/>
                    <a:pt x="4037" y="1068"/>
                    <a:pt x="3903" y="1001"/>
                  </a:cubicBezTo>
                  <a:cubicBezTo>
                    <a:pt x="2202" y="67"/>
                    <a:pt x="868" y="34"/>
                    <a:pt x="36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6175425" y="1961850"/>
              <a:ext cx="65900" cy="34200"/>
            </a:xfrm>
            <a:custGeom>
              <a:avLst/>
              <a:gdLst/>
              <a:ahLst/>
              <a:cxnLst/>
              <a:rect l="l" t="t" r="r" b="b"/>
              <a:pathLst>
                <a:path w="2636" h="1368" extrusionOk="0">
                  <a:moveTo>
                    <a:pt x="2302" y="0"/>
                  </a:moveTo>
                  <a:cubicBezTo>
                    <a:pt x="2268" y="34"/>
                    <a:pt x="767" y="234"/>
                    <a:pt x="100" y="934"/>
                  </a:cubicBezTo>
                  <a:cubicBezTo>
                    <a:pt x="0" y="1068"/>
                    <a:pt x="0" y="1235"/>
                    <a:pt x="100" y="1301"/>
                  </a:cubicBezTo>
                  <a:cubicBezTo>
                    <a:pt x="167" y="1368"/>
                    <a:pt x="234" y="1368"/>
                    <a:pt x="300" y="1368"/>
                  </a:cubicBezTo>
                  <a:cubicBezTo>
                    <a:pt x="367" y="1368"/>
                    <a:pt x="434" y="1368"/>
                    <a:pt x="467" y="1301"/>
                  </a:cubicBezTo>
                  <a:cubicBezTo>
                    <a:pt x="934" y="801"/>
                    <a:pt x="2002" y="567"/>
                    <a:pt x="2368" y="534"/>
                  </a:cubicBezTo>
                  <a:cubicBezTo>
                    <a:pt x="2535" y="501"/>
                    <a:pt x="2635" y="367"/>
                    <a:pt x="2602" y="234"/>
                  </a:cubicBezTo>
                  <a:cubicBezTo>
                    <a:pt x="2602" y="100"/>
                    <a:pt x="2469" y="0"/>
                    <a:pt x="23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524125" y="2270400"/>
              <a:ext cx="560425" cy="447450"/>
            </a:xfrm>
            <a:custGeom>
              <a:avLst/>
              <a:gdLst/>
              <a:ahLst/>
              <a:cxnLst/>
              <a:rect l="l" t="t" r="r" b="b"/>
              <a:pathLst>
                <a:path w="22417" h="17898" extrusionOk="0">
                  <a:moveTo>
                    <a:pt x="16879" y="1"/>
                  </a:moveTo>
                  <a:lnTo>
                    <a:pt x="13443" y="3670"/>
                  </a:lnTo>
                  <a:cubicBezTo>
                    <a:pt x="12843" y="4037"/>
                    <a:pt x="12042" y="5037"/>
                    <a:pt x="11275" y="5204"/>
                  </a:cubicBezTo>
                  <a:cubicBezTo>
                    <a:pt x="9974" y="5504"/>
                    <a:pt x="8740" y="5938"/>
                    <a:pt x="7606" y="6639"/>
                  </a:cubicBezTo>
                  <a:cubicBezTo>
                    <a:pt x="7606" y="6639"/>
                    <a:pt x="67" y="9140"/>
                    <a:pt x="1234" y="10241"/>
                  </a:cubicBezTo>
                  <a:cubicBezTo>
                    <a:pt x="1562" y="10552"/>
                    <a:pt x="2058" y="10662"/>
                    <a:pt x="2612" y="10662"/>
                  </a:cubicBezTo>
                  <a:cubicBezTo>
                    <a:pt x="3188" y="10662"/>
                    <a:pt x="3826" y="10544"/>
                    <a:pt x="4403" y="10408"/>
                  </a:cubicBezTo>
                  <a:lnTo>
                    <a:pt x="4403" y="10408"/>
                  </a:lnTo>
                  <a:cubicBezTo>
                    <a:pt x="4337" y="10475"/>
                    <a:pt x="4270" y="10541"/>
                    <a:pt x="4203" y="10608"/>
                  </a:cubicBezTo>
                  <a:cubicBezTo>
                    <a:pt x="3002" y="11809"/>
                    <a:pt x="0" y="12576"/>
                    <a:pt x="500" y="13910"/>
                  </a:cubicBezTo>
                  <a:cubicBezTo>
                    <a:pt x="705" y="14455"/>
                    <a:pt x="1153" y="14616"/>
                    <a:pt x="1613" y="14616"/>
                  </a:cubicBezTo>
                  <a:cubicBezTo>
                    <a:pt x="2280" y="14616"/>
                    <a:pt x="2969" y="14277"/>
                    <a:pt x="2969" y="14277"/>
                  </a:cubicBezTo>
                  <a:cubicBezTo>
                    <a:pt x="2969" y="14277"/>
                    <a:pt x="3096" y="15647"/>
                    <a:pt x="5064" y="15647"/>
                  </a:cubicBezTo>
                  <a:cubicBezTo>
                    <a:pt x="5109" y="15647"/>
                    <a:pt x="5156" y="15647"/>
                    <a:pt x="5204" y="15645"/>
                  </a:cubicBezTo>
                  <a:cubicBezTo>
                    <a:pt x="5204" y="15645"/>
                    <a:pt x="5551" y="16782"/>
                    <a:pt x="6799" y="16782"/>
                  </a:cubicBezTo>
                  <a:cubicBezTo>
                    <a:pt x="6834" y="16782"/>
                    <a:pt x="6869" y="16781"/>
                    <a:pt x="6905" y="16779"/>
                  </a:cubicBezTo>
                  <a:cubicBezTo>
                    <a:pt x="6905" y="16779"/>
                    <a:pt x="7491" y="17898"/>
                    <a:pt x="8592" y="17898"/>
                  </a:cubicBezTo>
                  <a:cubicBezTo>
                    <a:pt x="8723" y="17898"/>
                    <a:pt x="8861" y="17882"/>
                    <a:pt x="9007" y="17847"/>
                  </a:cubicBezTo>
                  <a:cubicBezTo>
                    <a:pt x="10174" y="17513"/>
                    <a:pt x="13543" y="16479"/>
                    <a:pt x="17913" y="11075"/>
                  </a:cubicBezTo>
                  <a:cubicBezTo>
                    <a:pt x="18747" y="10074"/>
                    <a:pt x="20548" y="7839"/>
                    <a:pt x="22416" y="6338"/>
                  </a:cubicBezTo>
                  <a:lnTo>
                    <a:pt x="16879" y="1"/>
                  </a:ln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887700" y="2252050"/>
              <a:ext cx="218525" cy="222000"/>
            </a:xfrm>
            <a:custGeom>
              <a:avLst/>
              <a:gdLst/>
              <a:ahLst/>
              <a:cxnLst/>
              <a:rect l="l" t="t" r="r" b="b"/>
              <a:pathLst>
                <a:path w="8741" h="8880" extrusionOk="0">
                  <a:moveTo>
                    <a:pt x="2036" y="1"/>
                  </a:moveTo>
                  <a:cubicBezTo>
                    <a:pt x="601" y="468"/>
                    <a:pt x="1" y="2069"/>
                    <a:pt x="1" y="2069"/>
                  </a:cubicBezTo>
                  <a:cubicBezTo>
                    <a:pt x="1" y="2069"/>
                    <a:pt x="5875" y="8879"/>
                    <a:pt x="6766" y="8879"/>
                  </a:cubicBezTo>
                  <a:cubicBezTo>
                    <a:pt x="6780" y="8879"/>
                    <a:pt x="6794" y="8877"/>
                    <a:pt x="6806" y="8874"/>
                  </a:cubicBezTo>
                  <a:cubicBezTo>
                    <a:pt x="8307" y="8340"/>
                    <a:pt x="8740" y="7172"/>
                    <a:pt x="8740" y="7172"/>
                  </a:cubicBezTo>
                  <a:cubicBezTo>
                    <a:pt x="5772" y="3837"/>
                    <a:pt x="2036" y="1"/>
                    <a:pt x="203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4898675" y="2073600"/>
              <a:ext cx="287375" cy="401825"/>
            </a:xfrm>
            <a:custGeom>
              <a:avLst/>
              <a:gdLst/>
              <a:ahLst/>
              <a:cxnLst/>
              <a:rect l="l" t="t" r="r" b="b"/>
              <a:pathLst>
                <a:path w="11495" h="16073" extrusionOk="0">
                  <a:moveTo>
                    <a:pt x="5871" y="0"/>
                  </a:moveTo>
                  <a:lnTo>
                    <a:pt x="5871" y="0"/>
                  </a:lnTo>
                  <a:cubicBezTo>
                    <a:pt x="5871" y="0"/>
                    <a:pt x="4137" y="501"/>
                    <a:pt x="3303" y="2369"/>
                  </a:cubicBezTo>
                  <a:cubicBezTo>
                    <a:pt x="2335" y="4570"/>
                    <a:pt x="1568" y="6939"/>
                    <a:pt x="1568" y="6939"/>
                  </a:cubicBezTo>
                  <a:cubicBezTo>
                    <a:pt x="1568" y="6939"/>
                    <a:pt x="0" y="14077"/>
                    <a:pt x="2702" y="15211"/>
                  </a:cubicBezTo>
                  <a:cubicBezTo>
                    <a:pt x="4171" y="15799"/>
                    <a:pt x="5356" y="16073"/>
                    <a:pt x="6209" y="16073"/>
                  </a:cubicBezTo>
                  <a:cubicBezTo>
                    <a:pt x="6906" y="16073"/>
                    <a:pt x="7381" y="15890"/>
                    <a:pt x="7606" y="15545"/>
                  </a:cubicBezTo>
                  <a:cubicBezTo>
                    <a:pt x="7973" y="15011"/>
                    <a:pt x="5338" y="13177"/>
                    <a:pt x="5337" y="13176"/>
                  </a:cubicBezTo>
                  <a:lnTo>
                    <a:pt x="5337" y="13176"/>
                  </a:lnTo>
                  <a:cubicBezTo>
                    <a:pt x="5338" y="13176"/>
                    <a:pt x="7097" y="13948"/>
                    <a:pt x="8475" y="13948"/>
                  </a:cubicBezTo>
                  <a:cubicBezTo>
                    <a:pt x="9122" y="13948"/>
                    <a:pt x="9685" y="13778"/>
                    <a:pt x="9941" y="13276"/>
                  </a:cubicBezTo>
                  <a:cubicBezTo>
                    <a:pt x="10708" y="11809"/>
                    <a:pt x="6405" y="11108"/>
                    <a:pt x="6405" y="11108"/>
                  </a:cubicBezTo>
                  <a:lnTo>
                    <a:pt x="6405" y="11108"/>
                  </a:lnTo>
                  <a:cubicBezTo>
                    <a:pt x="6405" y="11108"/>
                    <a:pt x="7426" y="11222"/>
                    <a:pt x="8525" y="11222"/>
                  </a:cubicBezTo>
                  <a:cubicBezTo>
                    <a:pt x="9733" y="11222"/>
                    <a:pt x="11035" y="11084"/>
                    <a:pt x="11175" y="10508"/>
                  </a:cubicBezTo>
                  <a:cubicBezTo>
                    <a:pt x="11494" y="9230"/>
                    <a:pt x="7134" y="7646"/>
                    <a:pt x="6763" y="7514"/>
                  </a:cubicBezTo>
                  <a:lnTo>
                    <a:pt x="6763" y="7514"/>
                  </a:lnTo>
                  <a:cubicBezTo>
                    <a:pt x="6980" y="7590"/>
                    <a:pt x="8557" y="8128"/>
                    <a:pt x="9810" y="8128"/>
                  </a:cubicBezTo>
                  <a:cubicBezTo>
                    <a:pt x="10623" y="8128"/>
                    <a:pt x="11300" y="7901"/>
                    <a:pt x="11375" y="7172"/>
                  </a:cubicBezTo>
                  <a:cubicBezTo>
                    <a:pt x="11442" y="6305"/>
                    <a:pt x="7906" y="4970"/>
                    <a:pt x="6872" y="4604"/>
                  </a:cubicBezTo>
                  <a:cubicBezTo>
                    <a:pt x="5838" y="4203"/>
                    <a:pt x="5337" y="3770"/>
                    <a:pt x="5337" y="3770"/>
                  </a:cubicBezTo>
                  <a:cubicBezTo>
                    <a:pt x="5504" y="2669"/>
                    <a:pt x="5671" y="1935"/>
                    <a:pt x="5871" y="0"/>
                  </a:cubicBez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37"/>
          <p:cNvGrpSpPr/>
          <p:nvPr/>
        </p:nvGrpSpPr>
        <p:grpSpPr>
          <a:xfrm>
            <a:off x="4426549" y="3776168"/>
            <a:ext cx="1303176" cy="1043072"/>
            <a:chOff x="3927541" y="1196500"/>
            <a:chExt cx="824430" cy="659880"/>
          </a:xfrm>
        </p:grpSpPr>
        <p:sp>
          <p:nvSpPr>
            <p:cNvPr id="1500" name="Google Shape;1500;p37"/>
            <p:cNvSpPr/>
            <p:nvPr/>
          </p:nvSpPr>
          <p:spPr>
            <a:xfrm>
              <a:off x="3927541" y="1784640"/>
              <a:ext cx="824430" cy="71739"/>
            </a:xfrm>
            <a:custGeom>
              <a:avLst/>
              <a:gdLst/>
              <a:ahLst/>
              <a:cxnLst/>
              <a:rect l="l" t="t" r="r" b="b"/>
              <a:pathLst>
                <a:path w="29523" h="2569" extrusionOk="0">
                  <a:moveTo>
                    <a:pt x="14778" y="0"/>
                  </a:moveTo>
                  <a:cubicBezTo>
                    <a:pt x="6639" y="0"/>
                    <a:pt x="1" y="567"/>
                    <a:pt x="1" y="1268"/>
                  </a:cubicBezTo>
                  <a:cubicBezTo>
                    <a:pt x="1" y="2001"/>
                    <a:pt x="6639" y="2569"/>
                    <a:pt x="14778" y="2569"/>
                  </a:cubicBezTo>
                  <a:cubicBezTo>
                    <a:pt x="22917" y="2569"/>
                    <a:pt x="29522" y="2001"/>
                    <a:pt x="29522" y="1268"/>
                  </a:cubicBezTo>
                  <a:cubicBezTo>
                    <a:pt x="29522" y="567"/>
                    <a:pt x="22917" y="0"/>
                    <a:pt x="14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4567600" y="1662450"/>
              <a:ext cx="105475" cy="61200"/>
            </a:xfrm>
            <a:custGeom>
              <a:avLst/>
              <a:gdLst/>
              <a:ahLst/>
              <a:cxnLst/>
              <a:rect l="l" t="t" r="r" b="b"/>
              <a:pathLst>
                <a:path w="4219" h="2448" extrusionOk="0">
                  <a:moveTo>
                    <a:pt x="1492" y="1120"/>
                  </a:moveTo>
                  <a:cubicBezTo>
                    <a:pt x="1493" y="1120"/>
                    <a:pt x="1505" y="1124"/>
                    <a:pt x="1520" y="1127"/>
                  </a:cubicBezTo>
                  <a:lnTo>
                    <a:pt x="1520" y="1127"/>
                  </a:lnTo>
                  <a:cubicBezTo>
                    <a:pt x="1519" y="1128"/>
                    <a:pt x="1519" y="1129"/>
                    <a:pt x="1519" y="1130"/>
                  </a:cubicBezTo>
                  <a:lnTo>
                    <a:pt x="1519" y="1130"/>
                  </a:lnTo>
                  <a:cubicBezTo>
                    <a:pt x="1498" y="1123"/>
                    <a:pt x="1491" y="1120"/>
                    <a:pt x="1492" y="1120"/>
                  </a:cubicBezTo>
                  <a:close/>
                  <a:moveTo>
                    <a:pt x="1902" y="1269"/>
                  </a:moveTo>
                  <a:lnTo>
                    <a:pt x="1902" y="1269"/>
                  </a:lnTo>
                  <a:cubicBezTo>
                    <a:pt x="1914" y="1275"/>
                    <a:pt x="1924" y="1281"/>
                    <a:pt x="1934" y="1287"/>
                  </a:cubicBezTo>
                  <a:lnTo>
                    <a:pt x="1934" y="1287"/>
                  </a:lnTo>
                  <a:cubicBezTo>
                    <a:pt x="1940" y="1293"/>
                    <a:pt x="1942" y="1298"/>
                    <a:pt x="1939" y="1298"/>
                  </a:cubicBezTo>
                  <a:cubicBezTo>
                    <a:pt x="1935" y="1298"/>
                    <a:pt x="1924" y="1291"/>
                    <a:pt x="1902" y="1269"/>
                  </a:cubicBezTo>
                  <a:close/>
                  <a:moveTo>
                    <a:pt x="2102" y="1542"/>
                  </a:moveTo>
                  <a:lnTo>
                    <a:pt x="2102" y="1542"/>
                  </a:lnTo>
                  <a:cubicBezTo>
                    <a:pt x="2104" y="1567"/>
                    <a:pt x="2117" y="1612"/>
                    <a:pt x="2117" y="1612"/>
                  </a:cubicBezTo>
                  <a:cubicBezTo>
                    <a:pt x="2116" y="1612"/>
                    <a:pt x="2113" y="1601"/>
                    <a:pt x="2102" y="1569"/>
                  </a:cubicBezTo>
                  <a:cubicBezTo>
                    <a:pt x="2102" y="1560"/>
                    <a:pt x="2102" y="1551"/>
                    <a:pt x="2102" y="1542"/>
                  </a:cubicBezTo>
                  <a:close/>
                  <a:moveTo>
                    <a:pt x="2810" y="0"/>
                  </a:moveTo>
                  <a:cubicBezTo>
                    <a:pt x="2512" y="0"/>
                    <a:pt x="2221" y="85"/>
                    <a:pt x="2002" y="268"/>
                  </a:cubicBezTo>
                  <a:cubicBezTo>
                    <a:pt x="1912" y="343"/>
                    <a:pt x="1830" y="439"/>
                    <a:pt x="1759" y="548"/>
                  </a:cubicBezTo>
                  <a:lnTo>
                    <a:pt x="1759" y="548"/>
                  </a:lnTo>
                  <a:cubicBezTo>
                    <a:pt x="1631" y="517"/>
                    <a:pt x="1493" y="501"/>
                    <a:pt x="1354" y="501"/>
                  </a:cubicBezTo>
                  <a:cubicBezTo>
                    <a:pt x="885" y="501"/>
                    <a:pt x="397" y="684"/>
                    <a:pt x="201" y="1102"/>
                  </a:cubicBezTo>
                  <a:cubicBezTo>
                    <a:pt x="0" y="1502"/>
                    <a:pt x="101" y="1936"/>
                    <a:pt x="301" y="2303"/>
                  </a:cubicBezTo>
                  <a:cubicBezTo>
                    <a:pt x="362" y="2404"/>
                    <a:pt x="457" y="2447"/>
                    <a:pt x="554" y="2447"/>
                  </a:cubicBezTo>
                  <a:cubicBezTo>
                    <a:pt x="775" y="2447"/>
                    <a:pt x="1007" y="2224"/>
                    <a:pt x="868" y="1969"/>
                  </a:cubicBezTo>
                  <a:cubicBezTo>
                    <a:pt x="834" y="1936"/>
                    <a:pt x="801" y="1902"/>
                    <a:pt x="801" y="1869"/>
                  </a:cubicBezTo>
                  <a:cubicBezTo>
                    <a:pt x="768" y="1836"/>
                    <a:pt x="768" y="1836"/>
                    <a:pt x="768" y="1802"/>
                  </a:cubicBezTo>
                  <a:cubicBezTo>
                    <a:pt x="734" y="1736"/>
                    <a:pt x="734" y="1669"/>
                    <a:pt x="701" y="1602"/>
                  </a:cubicBezTo>
                  <a:lnTo>
                    <a:pt x="701" y="1602"/>
                  </a:lnTo>
                  <a:cubicBezTo>
                    <a:pt x="711" y="1623"/>
                    <a:pt x="715" y="1631"/>
                    <a:pt x="716" y="1631"/>
                  </a:cubicBezTo>
                  <a:cubicBezTo>
                    <a:pt x="717" y="1631"/>
                    <a:pt x="701" y="1592"/>
                    <a:pt x="701" y="1569"/>
                  </a:cubicBezTo>
                  <a:cubicBezTo>
                    <a:pt x="701" y="1569"/>
                    <a:pt x="701" y="1536"/>
                    <a:pt x="701" y="1502"/>
                  </a:cubicBezTo>
                  <a:cubicBezTo>
                    <a:pt x="701" y="1485"/>
                    <a:pt x="701" y="1474"/>
                    <a:pt x="701" y="1469"/>
                  </a:cubicBezTo>
                  <a:cubicBezTo>
                    <a:pt x="701" y="1469"/>
                    <a:pt x="712" y="1458"/>
                    <a:pt x="722" y="1442"/>
                  </a:cubicBezTo>
                  <a:lnTo>
                    <a:pt x="722" y="1442"/>
                  </a:lnTo>
                  <a:cubicBezTo>
                    <a:pt x="722" y="1442"/>
                    <a:pt x="723" y="1442"/>
                    <a:pt x="724" y="1442"/>
                  </a:cubicBezTo>
                  <a:cubicBezTo>
                    <a:pt x="726" y="1442"/>
                    <a:pt x="729" y="1440"/>
                    <a:pt x="734" y="1435"/>
                  </a:cubicBezTo>
                  <a:cubicBezTo>
                    <a:pt x="734" y="1402"/>
                    <a:pt x="734" y="1402"/>
                    <a:pt x="734" y="1369"/>
                  </a:cubicBezTo>
                  <a:cubicBezTo>
                    <a:pt x="768" y="1369"/>
                    <a:pt x="768" y="1335"/>
                    <a:pt x="768" y="1335"/>
                  </a:cubicBezTo>
                  <a:cubicBezTo>
                    <a:pt x="769" y="1335"/>
                    <a:pt x="769" y="1334"/>
                    <a:pt x="770" y="1333"/>
                  </a:cubicBezTo>
                  <a:lnTo>
                    <a:pt x="770" y="1333"/>
                  </a:lnTo>
                  <a:cubicBezTo>
                    <a:pt x="770" y="1333"/>
                    <a:pt x="776" y="1327"/>
                    <a:pt x="801" y="1302"/>
                  </a:cubicBezTo>
                  <a:cubicBezTo>
                    <a:pt x="801" y="1302"/>
                    <a:pt x="834" y="1269"/>
                    <a:pt x="834" y="1269"/>
                  </a:cubicBezTo>
                  <a:lnTo>
                    <a:pt x="834" y="1269"/>
                  </a:lnTo>
                  <a:cubicBezTo>
                    <a:pt x="834" y="1269"/>
                    <a:pt x="820" y="1284"/>
                    <a:pt x="829" y="1284"/>
                  </a:cubicBezTo>
                  <a:cubicBezTo>
                    <a:pt x="834" y="1284"/>
                    <a:pt x="846" y="1280"/>
                    <a:pt x="868" y="1269"/>
                  </a:cubicBezTo>
                  <a:cubicBezTo>
                    <a:pt x="868" y="1235"/>
                    <a:pt x="901" y="1235"/>
                    <a:pt x="934" y="1202"/>
                  </a:cubicBezTo>
                  <a:cubicBezTo>
                    <a:pt x="934" y="1202"/>
                    <a:pt x="968" y="1202"/>
                    <a:pt x="1001" y="1169"/>
                  </a:cubicBezTo>
                  <a:lnTo>
                    <a:pt x="1001" y="1169"/>
                  </a:lnTo>
                  <a:cubicBezTo>
                    <a:pt x="979" y="1180"/>
                    <a:pt x="968" y="1183"/>
                    <a:pt x="964" y="1183"/>
                  </a:cubicBezTo>
                  <a:cubicBezTo>
                    <a:pt x="957" y="1183"/>
                    <a:pt x="979" y="1169"/>
                    <a:pt x="1001" y="1169"/>
                  </a:cubicBezTo>
                  <a:cubicBezTo>
                    <a:pt x="1068" y="1169"/>
                    <a:pt x="1135" y="1135"/>
                    <a:pt x="1168" y="1135"/>
                  </a:cubicBezTo>
                  <a:lnTo>
                    <a:pt x="1201" y="1135"/>
                  </a:lnTo>
                  <a:cubicBezTo>
                    <a:pt x="1235" y="1135"/>
                    <a:pt x="1268" y="1102"/>
                    <a:pt x="1268" y="1102"/>
                  </a:cubicBezTo>
                  <a:lnTo>
                    <a:pt x="1435" y="1102"/>
                  </a:lnTo>
                  <a:cubicBezTo>
                    <a:pt x="1463" y="1130"/>
                    <a:pt x="1490" y="1134"/>
                    <a:pt x="1518" y="1135"/>
                  </a:cubicBezTo>
                  <a:lnTo>
                    <a:pt x="1518" y="1135"/>
                  </a:lnTo>
                  <a:cubicBezTo>
                    <a:pt x="1465" y="1379"/>
                    <a:pt x="1465" y="1627"/>
                    <a:pt x="1535" y="1836"/>
                  </a:cubicBezTo>
                  <a:cubicBezTo>
                    <a:pt x="1635" y="2203"/>
                    <a:pt x="1969" y="2403"/>
                    <a:pt x="2369" y="2403"/>
                  </a:cubicBezTo>
                  <a:cubicBezTo>
                    <a:pt x="2502" y="2369"/>
                    <a:pt x="2602" y="2303"/>
                    <a:pt x="2669" y="2169"/>
                  </a:cubicBezTo>
                  <a:cubicBezTo>
                    <a:pt x="2769" y="1802"/>
                    <a:pt x="2769" y="1435"/>
                    <a:pt x="2602" y="1102"/>
                  </a:cubicBezTo>
                  <a:cubicBezTo>
                    <a:pt x="2522" y="995"/>
                    <a:pt x="2431" y="899"/>
                    <a:pt x="2332" y="818"/>
                  </a:cubicBezTo>
                  <a:lnTo>
                    <a:pt x="2332" y="818"/>
                  </a:lnTo>
                  <a:cubicBezTo>
                    <a:pt x="2335" y="809"/>
                    <a:pt x="2335" y="802"/>
                    <a:pt x="2335" y="802"/>
                  </a:cubicBezTo>
                  <a:cubicBezTo>
                    <a:pt x="2369" y="802"/>
                    <a:pt x="2369" y="768"/>
                    <a:pt x="2402" y="735"/>
                  </a:cubicBezTo>
                  <a:cubicBezTo>
                    <a:pt x="2536" y="668"/>
                    <a:pt x="2669" y="635"/>
                    <a:pt x="2802" y="635"/>
                  </a:cubicBezTo>
                  <a:cubicBezTo>
                    <a:pt x="3103" y="635"/>
                    <a:pt x="3403" y="735"/>
                    <a:pt x="3570" y="1002"/>
                  </a:cubicBezTo>
                  <a:cubicBezTo>
                    <a:pt x="3621" y="1116"/>
                    <a:pt x="3708" y="1162"/>
                    <a:pt x="3799" y="1162"/>
                  </a:cubicBezTo>
                  <a:cubicBezTo>
                    <a:pt x="4000" y="1162"/>
                    <a:pt x="4219" y="932"/>
                    <a:pt x="4103" y="702"/>
                  </a:cubicBezTo>
                  <a:cubicBezTo>
                    <a:pt x="3870" y="257"/>
                    <a:pt x="3328" y="0"/>
                    <a:pt x="2810"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4049725" y="1422625"/>
              <a:ext cx="648000" cy="413325"/>
            </a:xfrm>
            <a:custGeom>
              <a:avLst/>
              <a:gdLst/>
              <a:ahLst/>
              <a:cxnLst/>
              <a:rect l="l" t="t" r="r" b="b"/>
              <a:pathLst>
                <a:path w="25920" h="16533" extrusionOk="0">
                  <a:moveTo>
                    <a:pt x="12002" y="1"/>
                  </a:moveTo>
                  <a:cubicBezTo>
                    <a:pt x="9921" y="1"/>
                    <a:pt x="8307" y="321"/>
                    <a:pt x="8307" y="321"/>
                  </a:cubicBezTo>
                  <a:cubicBezTo>
                    <a:pt x="8307" y="321"/>
                    <a:pt x="5004" y="5691"/>
                    <a:pt x="5138" y="9928"/>
                  </a:cubicBezTo>
                  <a:lnTo>
                    <a:pt x="5338" y="11862"/>
                  </a:lnTo>
                  <a:lnTo>
                    <a:pt x="1" y="14197"/>
                  </a:lnTo>
                  <a:lnTo>
                    <a:pt x="1568" y="14197"/>
                  </a:lnTo>
                  <a:lnTo>
                    <a:pt x="568" y="15965"/>
                  </a:lnTo>
                  <a:lnTo>
                    <a:pt x="9774" y="15465"/>
                  </a:lnTo>
                  <a:cubicBezTo>
                    <a:pt x="11266" y="16027"/>
                    <a:pt x="12898" y="16281"/>
                    <a:pt x="14453" y="16281"/>
                  </a:cubicBezTo>
                  <a:cubicBezTo>
                    <a:pt x="15296" y="16281"/>
                    <a:pt x="16117" y="16206"/>
                    <a:pt x="16879" y="16065"/>
                  </a:cubicBezTo>
                  <a:lnTo>
                    <a:pt x="25352" y="16532"/>
                  </a:lnTo>
                  <a:lnTo>
                    <a:pt x="24351" y="14764"/>
                  </a:lnTo>
                  <a:lnTo>
                    <a:pt x="25919" y="14764"/>
                  </a:lnTo>
                  <a:lnTo>
                    <a:pt x="21683" y="12830"/>
                  </a:lnTo>
                  <a:cubicBezTo>
                    <a:pt x="22750" y="6959"/>
                    <a:pt x="21850" y="5124"/>
                    <a:pt x="19581" y="2556"/>
                  </a:cubicBezTo>
                  <a:cubicBezTo>
                    <a:pt x="17735" y="472"/>
                    <a:pt x="14526" y="1"/>
                    <a:pt x="12002"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4049725" y="1453975"/>
              <a:ext cx="648000" cy="381975"/>
            </a:xfrm>
            <a:custGeom>
              <a:avLst/>
              <a:gdLst/>
              <a:ahLst/>
              <a:cxnLst/>
              <a:rect l="l" t="t" r="r" b="b"/>
              <a:pathLst>
                <a:path w="25920" h="15279" extrusionOk="0">
                  <a:moveTo>
                    <a:pt x="17913" y="1"/>
                  </a:moveTo>
                  <a:cubicBezTo>
                    <a:pt x="18714" y="1469"/>
                    <a:pt x="18914" y="3270"/>
                    <a:pt x="18547" y="4938"/>
                  </a:cubicBezTo>
                  <a:cubicBezTo>
                    <a:pt x="18481" y="5938"/>
                    <a:pt x="18180" y="6939"/>
                    <a:pt x="17647" y="7840"/>
                  </a:cubicBezTo>
                  <a:cubicBezTo>
                    <a:pt x="16779" y="9341"/>
                    <a:pt x="15278" y="10442"/>
                    <a:pt x="13644" y="10842"/>
                  </a:cubicBezTo>
                  <a:cubicBezTo>
                    <a:pt x="13120" y="10974"/>
                    <a:pt x="12593" y="11037"/>
                    <a:pt x="12073" y="11037"/>
                  </a:cubicBezTo>
                  <a:cubicBezTo>
                    <a:pt x="9182" y="11037"/>
                    <a:pt x="6501" y="9084"/>
                    <a:pt x="5738" y="6172"/>
                  </a:cubicBezTo>
                  <a:cubicBezTo>
                    <a:pt x="5671" y="5872"/>
                    <a:pt x="5638" y="5605"/>
                    <a:pt x="5605" y="5305"/>
                  </a:cubicBezTo>
                  <a:cubicBezTo>
                    <a:pt x="5271" y="6405"/>
                    <a:pt x="5104" y="7573"/>
                    <a:pt x="5138" y="8674"/>
                  </a:cubicBezTo>
                  <a:lnTo>
                    <a:pt x="5338" y="10608"/>
                  </a:lnTo>
                  <a:lnTo>
                    <a:pt x="1" y="12943"/>
                  </a:lnTo>
                  <a:lnTo>
                    <a:pt x="1568" y="12943"/>
                  </a:lnTo>
                  <a:lnTo>
                    <a:pt x="568" y="14711"/>
                  </a:lnTo>
                  <a:lnTo>
                    <a:pt x="9774" y="14211"/>
                  </a:lnTo>
                  <a:cubicBezTo>
                    <a:pt x="11266" y="14773"/>
                    <a:pt x="12898" y="15027"/>
                    <a:pt x="14453" y="15027"/>
                  </a:cubicBezTo>
                  <a:cubicBezTo>
                    <a:pt x="15296" y="15027"/>
                    <a:pt x="16117" y="14952"/>
                    <a:pt x="16879" y="14811"/>
                  </a:cubicBezTo>
                  <a:lnTo>
                    <a:pt x="25352" y="15278"/>
                  </a:lnTo>
                  <a:lnTo>
                    <a:pt x="24351" y="13510"/>
                  </a:lnTo>
                  <a:lnTo>
                    <a:pt x="25919" y="13510"/>
                  </a:lnTo>
                  <a:lnTo>
                    <a:pt x="21683" y="11576"/>
                  </a:lnTo>
                  <a:cubicBezTo>
                    <a:pt x="22750" y="5705"/>
                    <a:pt x="21850" y="3870"/>
                    <a:pt x="19581" y="1302"/>
                  </a:cubicBezTo>
                  <a:cubicBezTo>
                    <a:pt x="19114" y="768"/>
                    <a:pt x="18547" y="334"/>
                    <a:pt x="17913"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619300" y="1764200"/>
              <a:ext cx="78425" cy="71750"/>
            </a:xfrm>
            <a:custGeom>
              <a:avLst/>
              <a:gdLst/>
              <a:ahLst/>
              <a:cxnLst/>
              <a:rect l="l" t="t" r="r" b="b"/>
              <a:pathLst>
                <a:path w="3137" h="2870" extrusionOk="0">
                  <a:moveTo>
                    <a:pt x="734" y="1"/>
                  </a:moveTo>
                  <a:cubicBezTo>
                    <a:pt x="701" y="968"/>
                    <a:pt x="434" y="1902"/>
                    <a:pt x="1" y="2736"/>
                  </a:cubicBezTo>
                  <a:lnTo>
                    <a:pt x="2569" y="2869"/>
                  </a:lnTo>
                  <a:lnTo>
                    <a:pt x="1568" y="1101"/>
                  </a:lnTo>
                  <a:lnTo>
                    <a:pt x="3136" y="1101"/>
                  </a:lnTo>
                  <a:lnTo>
                    <a:pt x="734"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049725" y="1750025"/>
              <a:ext cx="84250" cy="71750"/>
            </a:xfrm>
            <a:custGeom>
              <a:avLst/>
              <a:gdLst/>
              <a:ahLst/>
              <a:cxnLst/>
              <a:rect l="l" t="t" r="r" b="b"/>
              <a:pathLst>
                <a:path w="3370" h="2870" extrusionOk="0">
                  <a:moveTo>
                    <a:pt x="2502" y="1"/>
                  </a:moveTo>
                  <a:lnTo>
                    <a:pt x="1" y="1101"/>
                  </a:lnTo>
                  <a:lnTo>
                    <a:pt x="1568" y="1101"/>
                  </a:lnTo>
                  <a:lnTo>
                    <a:pt x="568" y="2869"/>
                  </a:lnTo>
                  <a:lnTo>
                    <a:pt x="3370" y="2703"/>
                  </a:lnTo>
                  <a:cubicBezTo>
                    <a:pt x="2869" y="1902"/>
                    <a:pt x="2569" y="968"/>
                    <a:pt x="250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179000" y="1224650"/>
              <a:ext cx="441150" cy="326825"/>
            </a:xfrm>
            <a:custGeom>
              <a:avLst/>
              <a:gdLst/>
              <a:ahLst/>
              <a:cxnLst/>
              <a:rect l="l" t="t" r="r" b="b"/>
              <a:pathLst>
                <a:path w="17646" h="13073" extrusionOk="0">
                  <a:moveTo>
                    <a:pt x="10517" y="0"/>
                  </a:moveTo>
                  <a:cubicBezTo>
                    <a:pt x="9519" y="0"/>
                    <a:pt x="8873" y="234"/>
                    <a:pt x="8873" y="234"/>
                  </a:cubicBezTo>
                  <a:cubicBezTo>
                    <a:pt x="6071" y="1201"/>
                    <a:pt x="0" y="6772"/>
                    <a:pt x="4770" y="10708"/>
                  </a:cubicBezTo>
                  <a:cubicBezTo>
                    <a:pt x="6861" y="12419"/>
                    <a:pt x="8767" y="13072"/>
                    <a:pt x="10427" y="13072"/>
                  </a:cubicBezTo>
                  <a:cubicBezTo>
                    <a:pt x="12554" y="13072"/>
                    <a:pt x="14279" y="12001"/>
                    <a:pt x="15478" y="10708"/>
                  </a:cubicBezTo>
                  <a:cubicBezTo>
                    <a:pt x="17646" y="8373"/>
                    <a:pt x="15678" y="2336"/>
                    <a:pt x="15678" y="2336"/>
                  </a:cubicBezTo>
                  <a:cubicBezTo>
                    <a:pt x="13794" y="413"/>
                    <a:pt x="11844" y="0"/>
                    <a:pt x="10517"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267375" y="1196500"/>
              <a:ext cx="136800" cy="135550"/>
            </a:xfrm>
            <a:custGeom>
              <a:avLst/>
              <a:gdLst/>
              <a:ahLst/>
              <a:cxnLst/>
              <a:rect l="l" t="t" r="r" b="b"/>
              <a:pathLst>
                <a:path w="5472" h="5422" extrusionOk="0">
                  <a:moveTo>
                    <a:pt x="2358" y="0"/>
                  </a:moveTo>
                  <a:cubicBezTo>
                    <a:pt x="1804" y="0"/>
                    <a:pt x="1296" y="58"/>
                    <a:pt x="968" y="126"/>
                  </a:cubicBezTo>
                  <a:cubicBezTo>
                    <a:pt x="1" y="359"/>
                    <a:pt x="101" y="1193"/>
                    <a:pt x="101" y="1193"/>
                  </a:cubicBezTo>
                  <a:cubicBezTo>
                    <a:pt x="68" y="2594"/>
                    <a:pt x="1769" y="5263"/>
                    <a:pt x="2536" y="5396"/>
                  </a:cubicBezTo>
                  <a:cubicBezTo>
                    <a:pt x="2553" y="5413"/>
                    <a:pt x="2569" y="5421"/>
                    <a:pt x="2586" y="5421"/>
                  </a:cubicBezTo>
                  <a:cubicBezTo>
                    <a:pt x="2603" y="5421"/>
                    <a:pt x="2619" y="5413"/>
                    <a:pt x="2636" y="5396"/>
                  </a:cubicBezTo>
                  <a:lnTo>
                    <a:pt x="2669" y="5396"/>
                  </a:lnTo>
                  <a:cubicBezTo>
                    <a:pt x="2669" y="5396"/>
                    <a:pt x="2703" y="5396"/>
                    <a:pt x="2736" y="5363"/>
                  </a:cubicBezTo>
                  <a:cubicBezTo>
                    <a:pt x="2770" y="5330"/>
                    <a:pt x="2803" y="5330"/>
                    <a:pt x="2803" y="5263"/>
                  </a:cubicBezTo>
                  <a:cubicBezTo>
                    <a:pt x="3437" y="4095"/>
                    <a:pt x="4004" y="3362"/>
                    <a:pt x="4437" y="2828"/>
                  </a:cubicBezTo>
                  <a:cubicBezTo>
                    <a:pt x="4537" y="2728"/>
                    <a:pt x="4604" y="2661"/>
                    <a:pt x="4671" y="2594"/>
                  </a:cubicBezTo>
                  <a:cubicBezTo>
                    <a:pt x="5238" y="1894"/>
                    <a:pt x="5471" y="1627"/>
                    <a:pt x="5105" y="960"/>
                  </a:cubicBezTo>
                  <a:cubicBezTo>
                    <a:pt x="5071" y="893"/>
                    <a:pt x="5004" y="826"/>
                    <a:pt x="4971" y="793"/>
                  </a:cubicBezTo>
                  <a:cubicBezTo>
                    <a:pt x="4938" y="760"/>
                    <a:pt x="4938" y="726"/>
                    <a:pt x="4904" y="726"/>
                  </a:cubicBezTo>
                  <a:cubicBezTo>
                    <a:pt x="4871" y="693"/>
                    <a:pt x="4838" y="660"/>
                    <a:pt x="4804" y="626"/>
                  </a:cubicBezTo>
                  <a:cubicBezTo>
                    <a:pt x="4771" y="593"/>
                    <a:pt x="4738" y="560"/>
                    <a:pt x="4704" y="560"/>
                  </a:cubicBezTo>
                  <a:cubicBezTo>
                    <a:pt x="4671" y="526"/>
                    <a:pt x="4671" y="526"/>
                    <a:pt x="4638" y="493"/>
                  </a:cubicBezTo>
                  <a:cubicBezTo>
                    <a:pt x="4047" y="119"/>
                    <a:pt x="3155" y="0"/>
                    <a:pt x="2358"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517575" y="1257925"/>
              <a:ext cx="130950" cy="141600"/>
            </a:xfrm>
            <a:custGeom>
              <a:avLst/>
              <a:gdLst/>
              <a:ahLst/>
              <a:cxnLst/>
              <a:rect l="l" t="t" r="r" b="b"/>
              <a:pathLst>
                <a:path w="5238" h="5664" extrusionOk="0">
                  <a:moveTo>
                    <a:pt x="1735" y="1"/>
                  </a:moveTo>
                  <a:cubicBezTo>
                    <a:pt x="1124" y="1"/>
                    <a:pt x="867" y="538"/>
                    <a:pt x="867" y="538"/>
                  </a:cubicBezTo>
                  <a:cubicBezTo>
                    <a:pt x="0" y="1872"/>
                    <a:pt x="1001" y="1772"/>
                    <a:pt x="1001" y="5408"/>
                  </a:cubicBezTo>
                  <a:cubicBezTo>
                    <a:pt x="1001" y="5586"/>
                    <a:pt x="1135" y="5664"/>
                    <a:pt x="1357" y="5664"/>
                  </a:cubicBezTo>
                  <a:cubicBezTo>
                    <a:pt x="1923" y="5664"/>
                    <a:pt x="3058" y="5154"/>
                    <a:pt x="3970" y="4507"/>
                  </a:cubicBezTo>
                  <a:cubicBezTo>
                    <a:pt x="4136" y="4407"/>
                    <a:pt x="4303" y="4274"/>
                    <a:pt x="4437" y="4140"/>
                  </a:cubicBezTo>
                  <a:cubicBezTo>
                    <a:pt x="4437" y="4140"/>
                    <a:pt x="4470" y="4140"/>
                    <a:pt x="4470" y="4107"/>
                  </a:cubicBezTo>
                  <a:cubicBezTo>
                    <a:pt x="4537" y="4073"/>
                    <a:pt x="4570" y="4007"/>
                    <a:pt x="4637" y="3940"/>
                  </a:cubicBezTo>
                  <a:cubicBezTo>
                    <a:pt x="4637" y="3940"/>
                    <a:pt x="4670" y="3940"/>
                    <a:pt x="4670" y="3907"/>
                  </a:cubicBezTo>
                  <a:cubicBezTo>
                    <a:pt x="4737" y="3873"/>
                    <a:pt x="4770" y="3807"/>
                    <a:pt x="4837" y="3740"/>
                  </a:cubicBezTo>
                  <a:cubicBezTo>
                    <a:pt x="4837" y="3740"/>
                    <a:pt x="4870" y="3707"/>
                    <a:pt x="4870" y="3707"/>
                  </a:cubicBezTo>
                  <a:cubicBezTo>
                    <a:pt x="4904" y="3640"/>
                    <a:pt x="4937" y="3606"/>
                    <a:pt x="4970" y="3573"/>
                  </a:cubicBezTo>
                  <a:cubicBezTo>
                    <a:pt x="5004" y="3540"/>
                    <a:pt x="5004" y="3540"/>
                    <a:pt x="5004" y="3506"/>
                  </a:cubicBezTo>
                  <a:cubicBezTo>
                    <a:pt x="5037" y="3440"/>
                    <a:pt x="5104" y="3406"/>
                    <a:pt x="5104" y="3340"/>
                  </a:cubicBezTo>
                  <a:cubicBezTo>
                    <a:pt x="5104" y="3340"/>
                    <a:pt x="5137" y="3306"/>
                    <a:pt x="5137" y="3306"/>
                  </a:cubicBezTo>
                  <a:cubicBezTo>
                    <a:pt x="5137" y="3273"/>
                    <a:pt x="5170" y="3206"/>
                    <a:pt x="5170" y="3173"/>
                  </a:cubicBezTo>
                  <a:cubicBezTo>
                    <a:pt x="5204" y="3139"/>
                    <a:pt x="5204" y="3139"/>
                    <a:pt x="5204" y="3106"/>
                  </a:cubicBezTo>
                  <a:cubicBezTo>
                    <a:pt x="5204" y="3073"/>
                    <a:pt x="5237" y="3006"/>
                    <a:pt x="5237" y="2939"/>
                  </a:cubicBezTo>
                  <a:cubicBezTo>
                    <a:pt x="5237" y="2873"/>
                    <a:pt x="5204" y="2806"/>
                    <a:pt x="5204" y="2706"/>
                  </a:cubicBezTo>
                  <a:cubicBezTo>
                    <a:pt x="5204" y="2706"/>
                    <a:pt x="5204" y="2672"/>
                    <a:pt x="5204" y="2639"/>
                  </a:cubicBezTo>
                  <a:cubicBezTo>
                    <a:pt x="5170" y="2572"/>
                    <a:pt x="5170" y="2539"/>
                    <a:pt x="5137" y="2472"/>
                  </a:cubicBezTo>
                  <a:cubicBezTo>
                    <a:pt x="5137" y="2439"/>
                    <a:pt x="5137" y="2439"/>
                    <a:pt x="5104" y="2406"/>
                  </a:cubicBezTo>
                  <a:cubicBezTo>
                    <a:pt x="5104" y="2339"/>
                    <a:pt x="5070" y="2306"/>
                    <a:pt x="5037" y="2239"/>
                  </a:cubicBezTo>
                  <a:cubicBezTo>
                    <a:pt x="5037" y="2239"/>
                    <a:pt x="5004" y="2205"/>
                    <a:pt x="5004" y="2172"/>
                  </a:cubicBezTo>
                  <a:cubicBezTo>
                    <a:pt x="4970" y="2105"/>
                    <a:pt x="4937" y="2072"/>
                    <a:pt x="4904" y="2039"/>
                  </a:cubicBezTo>
                  <a:cubicBezTo>
                    <a:pt x="4904" y="2005"/>
                    <a:pt x="4870" y="1972"/>
                    <a:pt x="4870" y="1939"/>
                  </a:cubicBezTo>
                  <a:cubicBezTo>
                    <a:pt x="4837" y="1905"/>
                    <a:pt x="4803" y="1839"/>
                    <a:pt x="4770" y="1805"/>
                  </a:cubicBezTo>
                  <a:cubicBezTo>
                    <a:pt x="4737" y="1772"/>
                    <a:pt x="4703" y="1772"/>
                    <a:pt x="4703" y="1738"/>
                  </a:cubicBezTo>
                  <a:cubicBezTo>
                    <a:pt x="4637" y="1672"/>
                    <a:pt x="4603" y="1638"/>
                    <a:pt x="4570" y="1572"/>
                  </a:cubicBezTo>
                  <a:cubicBezTo>
                    <a:pt x="4537" y="1572"/>
                    <a:pt x="4503" y="1538"/>
                    <a:pt x="4503" y="1538"/>
                  </a:cubicBezTo>
                  <a:cubicBezTo>
                    <a:pt x="4437" y="1472"/>
                    <a:pt x="4370" y="1405"/>
                    <a:pt x="4303" y="1338"/>
                  </a:cubicBezTo>
                  <a:cubicBezTo>
                    <a:pt x="4270" y="1305"/>
                    <a:pt x="4270" y="1305"/>
                    <a:pt x="4270" y="1305"/>
                  </a:cubicBezTo>
                  <a:cubicBezTo>
                    <a:pt x="4203" y="1238"/>
                    <a:pt x="4136" y="1205"/>
                    <a:pt x="4070" y="1138"/>
                  </a:cubicBezTo>
                  <a:cubicBezTo>
                    <a:pt x="4036" y="1138"/>
                    <a:pt x="4003" y="1105"/>
                    <a:pt x="3970" y="1071"/>
                  </a:cubicBezTo>
                  <a:cubicBezTo>
                    <a:pt x="3936" y="1038"/>
                    <a:pt x="3869" y="1005"/>
                    <a:pt x="3836" y="971"/>
                  </a:cubicBezTo>
                  <a:cubicBezTo>
                    <a:pt x="3803" y="938"/>
                    <a:pt x="3769" y="938"/>
                    <a:pt x="3736" y="905"/>
                  </a:cubicBezTo>
                  <a:cubicBezTo>
                    <a:pt x="3669" y="871"/>
                    <a:pt x="3636" y="838"/>
                    <a:pt x="3569" y="804"/>
                  </a:cubicBezTo>
                  <a:cubicBezTo>
                    <a:pt x="3536" y="771"/>
                    <a:pt x="3503" y="771"/>
                    <a:pt x="3469" y="738"/>
                  </a:cubicBezTo>
                  <a:cubicBezTo>
                    <a:pt x="3436" y="704"/>
                    <a:pt x="3402" y="671"/>
                    <a:pt x="3336" y="638"/>
                  </a:cubicBezTo>
                  <a:cubicBezTo>
                    <a:pt x="3302" y="638"/>
                    <a:pt x="3269" y="604"/>
                    <a:pt x="3236" y="604"/>
                  </a:cubicBezTo>
                  <a:cubicBezTo>
                    <a:pt x="3202" y="571"/>
                    <a:pt x="3136" y="538"/>
                    <a:pt x="3102" y="504"/>
                  </a:cubicBezTo>
                  <a:cubicBezTo>
                    <a:pt x="3069" y="504"/>
                    <a:pt x="3036" y="471"/>
                    <a:pt x="3002" y="471"/>
                  </a:cubicBezTo>
                  <a:cubicBezTo>
                    <a:pt x="2935" y="438"/>
                    <a:pt x="2902" y="404"/>
                    <a:pt x="2869" y="404"/>
                  </a:cubicBezTo>
                  <a:cubicBezTo>
                    <a:pt x="2835" y="371"/>
                    <a:pt x="2802" y="337"/>
                    <a:pt x="2769" y="337"/>
                  </a:cubicBezTo>
                  <a:cubicBezTo>
                    <a:pt x="2702" y="304"/>
                    <a:pt x="2635" y="271"/>
                    <a:pt x="2569" y="237"/>
                  </a:cubicBezTo>
                  <a:cubicBezTo>
                    <a:pt x="2402" y="171"/>
                    <a:pt x="2268" y="104"/>
                    <a:pt x="2135" y="71"/>
                  </a:cubicBezTo>
                  <a:cubicBezTo>
                    <a:pt x="1988" y="21"/>
                    <a:pt x="1854" y="1"/>
                    <a:pt x="1735"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305750" y="1418625"/>
              <a:ext cx="169300" cy="98425"/>
            </a:xfrm>
            <a:custGeom>
              <a:avLst/>
              <a:gdLst/>
              <a:ahLst/>
              <a:cxnLst/>
              <a:rect l="l" t="t" r="r" b="b"/>
              <a:pathLst>
                <a:path w="6772" h="3937" extrusionOk="0">
                  <a:moveTo>
                    <a:pt x="2379" y="1"/>
                  </a:moveTo>
                  <a:cubicBezTo>
                    <a:pt x="1339" y="1"/>
                    <a:pt x="506" y="374"/>
                    <a:pt x="301" y="1015"/>
                  </a:cubicBezTo>
                  <a:cubicBezTo>
                    <a:pt x="0" y="1982"/>
                    <a:pt x="1168" y="3183"/>
                    <a:pt x="2869" y="3683"/>
                  </a:cubicBezTo>
                  <a:cubicBezTo>
                    <a:pt x="3416" y="3855"/>
                    <a:pt x="3953" y="3937"/>
                    <a:pt x="4439" y="3937"/>
                  </a:cubicBezTo>
                  <a:cubicBezTo>
                    <a:pt x="5466" y="3937"/>
                    <a:pt x="6268" y="3572"/>
                    <a:pt x="6472" y="2916"/>
                  </a:cubicBezTo>
                  <a:cubicBezTo>
                    <a:pt x="6772" y="1982"/>
                    <a:pt x="5604" y="781"/>
                    <a:pt x="3903" y="247"/>
                  </a:cubicBezTo>
                  <a:cubicBezTo>
                    <a:pt x="3378" y="79"/>
                    <a:pt x="2857" y="1"/>
                    <a:pt x="2379"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39100" y="1430975"/>
              <a:ext cx="36725" cy="41900"/>
            </a:xfrm>
            <a:custGeom>
              <a:avLst/>
              <a:gdLst/>
              <a:ahLst/>
              <a:cxnLst/>
              <a:rect l="l" t="t" r="r" b="b"/>
              <a:pathLst>
                <a:path w="1469" h="1676" extrusionOk="0">
                  <a:moveTo>
                    <a:pt x="868" y="1"/>
                  </a:moveTo>
                  <a:cubicBezTo>
                    <a:pt x="568" y="1"/>
                    <a:pt x="250" y="277"/>
                    <a:pt x="134" y="654"/>
                  </a:cubicBezTo>
                  <a:cubicBezTo>
                    <a:pt x="1" y="1121"/>
                    <a:pt x="167" y="1555"/>
                    <a:pt x="501" y="1655"/>
                  </a:cubicBezTo>
                  <a:cubicBezTo>
                    <a:pt x="543" y="1669"/>
                    <a:pt x="588" y="1676"/>
                    <a:pt x="633" y="1676"/>
                  </a:cubicBezTo>
                  <a:cubicBezTo>
                    <a:pt x="909" y="1676"/>
                    <a:pt x="1220" y="1422"/>
                    <a:pt x="1335" y="1021"/>
                  </a:cubicBezTo>
                  <a:cubicBezTo>
                    <a:pt x="1468" y="587"/>
                    <a:pt x="1335" y="120"/>
                    <a:pt x="1001" y="20"/>
                  </a:cubicBezTo>
                  <a:cubicBezTo>
                    <a:pt x="958" y="7"/>
                    <a:pt x="913" y="1"/>
                    <a:pt x="8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404150" y="1454325"/>
              <a:ext cx="37550" cy="42175"/>
            </a:xfrm>
            <a:custGeom>
              <a:avLst/>
              <a:gdLst/>
              <a:ahLst/>
              <a:cxnLst/>
              <a:rect l="l" t="t" r="r" b="b"/>
              <a:pathLst>
                <a:path w="1502" h="1687" extrusionOk="0">
                  <a:moveTo>
                    <a:pt x="869" y="1"/>
                  </a:moveTo>
                  <a:cubicBezTo>
                    <a:pt x="575" y="1"/>
                    <a:pt x="279" y="277"/>
                    <a:pt x="134" y="654"/>
                  </a:cubicBezTo>
                  <a:cubicBezTo>
                    <a:pt x="0" y="1121"/>
                    <a:pt x="167" y="1555"/>
                    <a:pt x="501" y="1655"/>
                  </a:cubicBezTo>
                  <a:cubicBezTo>
                    <a:pt x="555" y="1676"/>
                    <a:pt x="610" y="1687"/>
                    <a:pt x="664" y="1687"/>
                  </a:cubicBezTo>
                  <a:cubicBezTo>
                    <a:pt x="947" y="1687"/>
                    <a:pt x="1223" y="1412"/>
                    <a:pt x="1335" y="1021"/>
                  </a:cubicBezTo>
                  <a:cubicBezTo>
                    <a:pt x="1502" y="587"/>
                    <a:pt x="1335" y="120"/>
                    <a:pt x="1001" y="20"/>
                  </a:cubicBezTo>
                  <a:cubicBezTo>
                    <a:pt x="958" y="7"/>
                    <a:pt x="913" y="1"/>
                    <a:pt x="8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33275" y="1365200"/>
              <a:ext cx="22525" cy="19925"/>
            </a:xfrm>
            <a:custGeom>
              <a:avLst/>
              <a:gdLst/>
              <a:ahLst/>
              <a:cxnLst/>
              <a:rect l="l" t="t" r="r" b="b"/>
              <a:pathLst>
                <a:path w="901" h="797" extrusionOk="0">
                  <a:moveTo>
                    <a:pt x="465" y="0"/>
                  </a:moveTo>
                  <a:cubicBezTo>
                    <a:pt x="384" y="0"/>
                    <a:pt x="303" y="27"/>
                    <a:pt x="234" y="83"/>
                  </a:cubicBezTo>
                  <a:cubicBezTo>
                    <a:pt x="33" y="216"/>
                    <a:pt x="0" y="450"/>
                    <a:pt x="134" y="616"/>
                  </a:cubicBezTo>
                  <a:cubicBezTo>
                    <a:pt x="214" y="736"/>
                    <a:pt x="342" y="797"/>
                    <a:pt x="467" y="797"/>
                  </a:cubicBezTo>
                  <a:cubicBezTo>
                    <a:pt x="551" y="797"/>
                    <a:pt x="634" y="770"/>
                    <a:pt x="701" y="716"/>
                  </a:cubicBezTo>
                  <a:cubicBezTo>
                    <a:pt x="867" y="583"/>
                    <a:pt x="901" y="316"/>
                    <a:pt x="767" y="149"/>
                  </a:cubicBezTo>
                  <a:cubicBezTo>
                    <a:pt x="690" y="52"/>
                    <a:pt x="578" y="0"/>
                    <a:pt x="46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465850" y="1411125"/>
              <a:ext cx="24225" cy="20675"/>
            </a:xfrm>
            <a:custGeom>
              <a:avLst/>
              <a:gdLst/>
              <a:ahLst/>
              <a:cxnLst/>
              <a:rect l="l" t="t" r="r" b="b"/>
              <a:pathLst>
                <a:path w="969" h="827" extrusionOk="0">
                  <a:moveTo>
                    <a:pt x="466" y="1"/>
                  </a:moveTo>
                  <a:cubicBezTo>
                    <a:pt x="398" y="1"/>
                    <a:pt x="330" y="16"/>
                    <a:pt x="268" y="47"/>
                  </a:cubicBezTo>
                  <a:cubicBezTo>
                    <a:pt x="68" y="180"/>
                    <a:pt x="1" y="414"/>
                    <a:pt x="134" y="614"/>
                  </a:cubicBezTo>
                  <a:cubicBezTo>
                    <a:pt x="203" y="752"/>
                    <a:pt x="352" y="827"/>
                    <a:pt x="503" y="827"/>
                  </a:cubicBezTo>
                  <a:cubicBezTo>
                    <a:pt x="571" y="827"/>
                    <a:pt x="639" y="812"/>
                    <a:pt x="701" y="781"/>
                  </a:cubicBezTo>
                  <a:cubicBezTo>
                    <a:pt x="902" y="647"/>
                    <a:pt x="968" y="414"/>
                    <a:pt x="835" y="214"/>
                  </a:cubicBezTo>
                  <a:cubicBezTo>
                    <a:pt x="766" y="76"/>
                    <a:pt x="617" y="1"/>
                    <a:pt x="46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214025" y="1496750"/>
              <a:ext cx="126775" cy="355050"/>
            </a:xfrm>
            <a:custGeom>
              <a:avLst/>
              <a:gdLst/>
              <a:ahLst/>
              <a:cxnLst/>
              <a:rect l="l" t="t" r="r" b="b"/>
              <a:pathLst>
                <a:path w="5071" h="14202" extrusionOk="0">
                  <a:moveTo>
                    <a:pt x="1366" y="1"/>
                  </a:moveTo>
                  <a:cubicBezTo>
                    <a:pt x="661" y="1"/>
                    <a:pt x="106" y="1015"/>
                    <a:pt x="0" y="3994"/>
                  </a:cubicBezTo>
                  <a:lnTo>
                    <a:pt x="1868" y="13634"/>
                  </a:lnTo>
                  <a:lnTo>
                    <a:pt x="2468" y="12400"/>
                  </a:lnTo>
                  <a:lnTo>
                    <a:pt x="3569" y="14201"/>
                  </a:lnTo>
                  <a:lnTo>
                    <a:pt x="5070" y="4628"/>
                  </a:lnTo>
                  <a:cubicBezTo>
                    <a:pt x="5070" y="4628"/>
                    <a:pt x="2873" y="1"/>
                    <a:pt x="1366"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433325" y="1517300"/>
              <a:ext cx="149850" cy="336150"/>
            </a:xfrm>
            <a:custGeom>
              <a:avLst/>
              <a:gdLst/>
              <a:ahLst/>
              <a:cxnLst/>
              <a:rect l="l" t="t" r="r" b="b"/>
              <a:pathLst>
                <a:path w="5994" h="13446" extrusionOk="0">
                  <a:moveTo>
                    <a:pt x="4505" y="1"/>
                  </a:moveTo>
                  <a:cubicBezTo>
                    <a:pt x="2737" y="1"/>
                    <a:pt x="1" y="4173"/>
                    <a:pt x="1" y="4173"/>
                  </a:cubicBezTo>
                  <a:lnTo>
                    <a:pt x="1302" y="13446"/>
                  </a:lnTo>
                  <a:lnTo>
                    <a:pt x="2670" y="11811"/>
                  </a:lnTo>
                  <a:lnTo>
                    <a:pt x="3303" y="13012"/>
                  </a:lnTo>
                  <a:lnTo>
                    <a:pt x="5972" y="3906"/>
                  </a:lnTo>
                  <a:cubicBezTo>
                    <a:pt x="5994" y="984"/>
                    <a:pt x="5363" y="1"/>
                    <a:pt x="4505"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247375" y="1767550"/>
              <a:ext cx="67575" cy="84250"/>
            </a:xfrm>
            <a:custGeom>
              <a:avLst/>
              <a:gdLst/>
              <a:ahLst/>
              <a:cxnLst/>
              <a:rect l="l" t="t" r="r" b="b"/>
              <a:pathLst>
                <a:path w="2703" h="3370" extrusionOk="0">
                  <a:moveTo>
                    <a:pt x="0" y="0"/>
                  </a:moveTo>
                  <a:lnTo>
                    <a:pt x="534" y="2802"/>
                  </a:lnTo>
                  <a:lnTo>
                    <a:pt x="1134" y="1568"/>
                  </a:lnTo>
                  <a:lnTo>
                    <a:pt x="2235" y="3369"/>
                  </a:lnTo>
                  <a:lnTo>
                    <a:pt x="2702" y="334"/>
                  </a:lnTo>
                  <a:lnTo>
                    <a:pt x="2702" y="334"/>
                  </a:lnTo>
                  <a:cubicBezTo>
                    <a:pt x="2502" y="367"/>
                    <a:pt x="2302" y="367"/>
                    <a:pt x="2068" y="367"/>
                  </a:cubicBezTo>
                  <a:cubicBezTo>
                    <a:pt x="1301" y="367"/>
                    <a:pt x="601" y="234"/>
                    <a:pt x="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456675" y="1775050"/>
              <a:ext cx="79250" cy="78400"/>
            </a:xfrm>
            <a:custGeom>
              <a:avLst/>
              <a:gdLst/>
              <a:ahLst/>
              <a:cxnLst/>
              <a:rect l="l" t="t" r="r" b="b"/>
              <a:pathLst>
                <a:path w="3170" h="3136" extrusionOk="0">
                  <a:moveTo>
                    <a:pt x="3170" y="0"/>
                  </a:moveTo>
                  <a:lnTo>
                    <a:pt x="3170" y="0"/>
                  </a:lnTo>
                  <a:cubicBezTo>
                    <a:pt x="2451" y="375"/>
                    <a:pt x="1557" y="604"/>
                    <a:pt x="542" y="604"/>
                  </a:cubicBezTo>
                  <a:cubicBezTo>
                    <a:pt x="473" y="604"/>
                    <a:pt x="404" y="603"/>
                    <a:pt x="335" y="601"/>
                  </a:cubicBezTo>
                  <a:cubicBezTo>
                    <a:pt x="201" y="567"/>
                    <a:pt x="101" y="567"/>
                    <a:pt x="1" y="567"/>
                  </a:cubicBezTo>
                  <a:lnTo>
                    <a:pt x="368" y="3136"/>
                  </a:lnTo>
                  <a:lnTo>
                    <a:pt x="1736" y="1501"/>
                  </a:lnTo>
                  <a:lnTo>
                    <a:pt x="2369" y="2702"/>
                  </a:lnTo>
                  <a:lnTo>
                    <a:pt x="3170"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266550" y="1458075"/>
              <a:ext cx="285900" cy="118950"/>
            </a:xfrm>
            <a:custGeom>
              <a:avLst/>
              <a:gdLst/>
              <a:ahLst/>
              <a:cxnLst/>
              <a:rect l="l" t="t" r="r" b="b"/>
              <a:pathLst>
                <a:path w="11436" h="4758" extrusionOk="0">
                  <a:moveTo>
                    <a:pt x="90" y="1"/>
                  </a:moveTo>
                  <a:cubicBezTo>
                    <a:pt x="52" y="1"/>
                    <a:pt x="1" y="29"/>
                    <a:pt x="1" y="70"/>
                  </a:cubicBezTo>
                  <a:cubicBezTo>
                    <a:pt x="634" y="2405"/>
                    <a:pt x="2702" y="4240"/>
                    <a:pt x="5071" y="4674"/>
                  </a:cubicBezTo>
                  <a:cubicBezTo>
                    <a:pt x="5402" y="4730"/>
                    <a:pt x="5739" y="4758"/>
                    <a:pt x="6076" y="4758"/>
                  </a:cubicBezTo>
                  <a:cubicBezTo>
                    <a:pt x="6928" y="4758"/>
                    <a:pt x="7785" y="4584"/>
                    <a:pt x="8573" y="4273"/>
                  </a:cubicBezTo>
                  <a:cubicBezTo>
                    <a:pt x="9541" y="3906"/>
                    <a:pt x="11042" y="3072"/>
                    <a:pt x="11409" y="2005"/>
                  </a:cubicBezTo>
                  <a:cubicBezTo>
                    <a:pt x="11436" y="1951"/>
                    <a:pt x="11396" y="1896"/>
                    <a:pt x="11345" y="1896"/>
                  </a:cubicBezTo>
                  <a:cubicBezTo>
                    <a:pt x="11333" y="1896"/>
                    <a:pt x="11321" y="1899"/>
                    <a:pt x="11309" y="1905"/>
                  </a:cubicBezTo>
                  <a:cubicBezTo>
                    <a:pt x="10908" y="2172"/>
                    <a:pt x="10641" y="2572"/>
                    <a:pt x="10275" y="2906"/>
                  </a:cubicBezTo>
                  <a:cubicBezTo>
                    <a:pt x="9808" y="3273"/>
                    <a:pt x="9307" y="3606"/>
                    <a:pt x="8773" y="3840"/>
                  </a:cubicBezTo>
                  <a:cubicBezTo>
                    <a:pt x="7929" y="4237"/>
                    <a:pt x="7011" y="4450"/>
                    <a:pt x="6087" y="4450"/>
                  </a:cubicBezTo>
                  <a:cubicBezTo>
                    <a:pt x="5770" y="4450"/>
                    <a:pt x="5453" y="4425"/>
                    <a:pt x="5138" y="4373"/>
                  </a:cubicBezTo>
                  <a:cubicBezTo>
                    <a:pt x="2803" y="3973"/>
                    <a:pt x="968" y="2205"/>
                    <a:pt x="134" y="37"/>
                  </a:cubicBezTo>
                  <a:cubicBezTo>
                    <a:pt x="134" y="11"/>
                    <a:pt x="115" y="1"/>
                    <a:pt x="9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604600" y="1304025"/>
              <a:ext cx="30650" cy="28250"/>
            </a:xfrm>
            <a:custGeom>
              <a:avLst/>
              <a:gdLst/>
              <a:ahLst/>
              <a:cxnLst/>
              <a:rect l="l" t="t" r="r" b="b"/>
              <a:pathLst>
                <a:path w="1226" h="1130" extrusionOk="0">
                  <a:moveTo>
                    <a:pt x="229" y="1"/>
                  </a:moveTo>
                  <a:cubicBezTo>
                    <a:pt x="100" y="1"/>
                    <a:pt x="1" y="153"/>
                    <a:pt x="55" y="261"/>
                  </a:cubicBezTo>
                  <a:cubicBezTo>
                    <a:pt x="88" y="295"/>
                    <a:pt x="88" y="328"/>
                    <a:pt x="88" y="361"/>
                  </a:cubicBezTo>
                  <a:cubicBezTo>
                    <a:pt x="88" y="395"/>
                    <a:pt x="122" y="428"/>
                    <a:pt x="122" y="462"/>
                  </a:cubicBezTo>
                  <a:cubicBezTo>
                    <a:pt x="188" y="528"/>
                    <a:pt x="222" y="595"/>
                    <a:pt x="255" y="662"/>
                  </a:cubicBezTo>
                  <a:cubicBezTo>
                    <a:pt x="355" y="795"/>
                    <a:pt x="455" y="929"/>
                    <a:pt x="555" y="1029"/>
                  </a:cubicBezTo>
                  <a:cubicBezTo>
                    <a:pt x="619" y="1100"/>
                    <a:pt x="694" y="1130"/>
                    <a:pt x="767" y="1130"/>
                  </a:cubicBezTo>
                  <a:cubicBezTo>
                    <a:pt x="1003" y="1130"/>
                    <a:pt x="1226" y="824"/>
                    <a:pt x="1022" y="595"/>
                  </a:cubicBezTo>
                  <a:cubicBezTo>
                    <a:pt x="922" y="495"/>
                    <a:pt x="822" y="361"/>
                    <a:pt x="689" y="261"/>
                  </a:cubicBezTo>
                  <a:cubicBezTo>
                    <a:pt x="622" y="228"/>
                    <a:pt x="589" y="161"/>
                    <a:pt x="522" y="128"/>
                  </a:cubicBezTo>
                  <a:cubicBezTo>
                    <a:pt x="489" y="95"/>
                    <a:pt x="455" y="95"/>
                    <a:pt x="422" y="61"/>
                  </a:cubicBezTo>
                  <a:cubicBezTo>
                    <a:pt x="388" y="61"/>
                    <a:pt x="322" y="61"/>
                    <a:pt x="322" y="28"/>
                  </a:cubicBezTo>
                  <a:cubicBezTo>
                    <a:pt x="290" y="9"/>
                    <a:pt x="259"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289975" y="1216625"/>
              <a:ext cx="34150" cy="21525"/>
            </a:xfrm>
            <a:custGeom>
              <a:avLst/>
              <a:gdLst/>
              <a:ahLst/>
              <a:cxnLst/>
              <a:rect l="l" t="t" r="r" b="b"/>
              <a:pathLst>
                <a:path w="1366" h="861" extrusionOk="0">
                  <a:moveTo>
                    <a:pt x="823" y="0"/>
                  </a:moveTo>
                  <a:cubicBezTo>
                    <a:pt x="698" y="0"/>
                    <a:pt x="572" y="35"/>
                    <a:pt x="465" y="88"/>
                  </a:cubicBezTo>
                  <a:cubicBezTo>
                    <a:pt x="264" y="222"/>
                    <a:pt x="131" y="355"/>
                    <a:pt x="64" y="588"/>
                  </a:cubicBezTo>
                  <a:cubicBezTo>
                    <a:pt x="0" y="759"/>
                    <a:pt x="126" y="861"/>
                    <a:pt x="269" y="861"/>
                  </a:cubicBezTo>
                  <a:cubicBezTo>
                    <a:pt x="351" y="861"/>
                    <a:pt x="437" y="828"/>
                    <a:pt x="498" y="755"/>
                  </a:cubicBezTo>
                  <a:cubicBezTo>
                    <a:pt x="531" y="689"/>
                    <a:pt x="598" y="622"/>
                    <a:pt x="698" y="588"/>
                  </a:cubicBezTo>
                  <a:cubicBezTo>
                    <a:pt x="731" y="577"/>
                    <a:pt x="765" y="574"/>
                    <a:pt x="798" y="574"/>
                  </a:cubicBezTo>
                  <a:cubicBezTo>
                    <a:pt x="865" y="574"/>
                    <a:pt x="932" y="588"/>
                    <a:pt x="998" y="588"/>
                  </a:cubicBezTo>
                  <a:cubicBezTo>
                    <a:pt x="1298" y="588"/>
                    <a:pt x="1365" y="222"/>
                    <a:pt x="1132" y="88"/>
                  </a:cubicBezTo>
                  <a:cubicBezTo>
                    <a:pt x="1039" y="26"/>
                    <a:pt x="931"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446675" y="1238900"/>
              <a:ext cx="64350" cy="28775"/>
            </a:xfrm>
            <a:custGeom>
              <a:avLst/>
              <a:gdLst/>
              <a:ahLst/>
              <a:cxnLst/>
              <a:rect l="l" t="t" r="r" b="b"/>
              <a:pathLst>
                <a:path w="2574" h="1151" extrusionOk="0">
                  <a:moveTo>
                    <a:pt x="481" y="0"/>
                  </a:moveTo>
                  <a:cubicBezTo>
                    <a:pt x="397" y="0"/>
                    <a:pt x="314" y="9"/>
                    <a:pt x="234" y="31"/>
                  </a:cubicBezTo>
                  <a:cubicBezTo>
                    <a:pt x="34" y="131"/>
                    <a:pt x="1" y="398"/>
                    <a:pt x="201" y="498"/>
                  </a:cubicBezTo>
                  <a:cubicBezTo>
                    <a:pt x="468" y="665"/>
                    <a:pt x="835" y="665"/>
                    <a:pt x="1135" y="765"/>
                  </a:cubicBezTo>
                  <a:cubicBezTo>
                    <a:pt x="1468" y="865"/>
                    <a:pt x="1769" y="965"/>
                    <a:pt x="2102" y="1132"/>
                  </a:cubicBezTo>
                  <a:cubicBezTo>
                    <a:pt x="2132" y="1144"/>
                    <a:pt x="2162" y="1150"/>
                    <a:pt x="2191" y="1150"/>
                  </a:cubicBezTo>
                  <a:cubicBezTo>
                    <a:pt x="2395" y="1150"/>
                    <a:pt x="2573" y="877"/>
                    <a:pt x="2369" y="732"/>
                  </a:cubicBezTo>
                  <a:cubicBezTo>
                    <a:pt x="2069" y="498"/>
                    <a:pt x="1735" y="331"/>
                    <a:pt x="1368" y="198"/>
                  </a:cubicBezTo>
                  <a:cubicBezTo>
                    <a:pt x="1107" y="119"/>
                    <a:pt x="785" y="0"/>
                    <a:pt x="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204000" y="1506525"/>
              <a:ext cx="62575" cy="79350"/>
            </a:xfrm>
            <a:custGeom>
              <a:avLst/>
              <a:gdLst/>
              <a:ahLst/>
              <a:cxnLst/>
              <a:rect l="l" t="t" r="r" b="b"/>
              <a:pathLst>
                <a:path w="2503" h="3174" extrusionOk="0">
                  <a:moveTo>
                    <a:pt x="2236" y="0"/>
                  </a:moveTo>
                  <a:cubicBezTo>
                    <a:pt x="1035" y="0"/>
                    <a:pt x="1" y="2169"/>
                    <a:pt x="868" y="3103"/>
                  </a:cubicBezTo>
                  <a:cubicBezTo>
                    <a:pt x="905" y="3152"/>
                    <a:pt x="964" y="3174"/>
                    <a:pt x="1026" y="3174"/>
                  </a:cubicBezTo>
                  <a:cubicBezTo>
                    <a:pt x="1133" y="3174"/>
                    <a:pt x="1247" y="3108"/>
                    <a:pt x="1268" y="3002"/>
                  </a:cubicBezTo>
                  <a:cubicBezTo>
                    <a:pt x="1368" y="2469"/>
                    <a:pt x="1235" y="1968"/>
                    <a:pt x="1468" y="1468"/>
                  </a:cubicBezTo>
                  <a:cubicBezTo>
                    <a:pt x="1702" y="1001"/>
                    <a:pt x="2102" y="701"/>
                    <a:pt x="2402" y="301"/>
                  </a:cubicBezTo>
                  <a:cubicBezTo>
                    <a:pt x="2503" y="167"/>
                    <a:pt x="2369"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37"/>
          <p:cNvGrpSpPr/>
          <p:nvPr/>
        </p:nvGrpSpPr>
        <p:grpSpPr>
          <a:xfrm>
            <a:off x="7616814" y="3498430"/>
            <a:ext cx="2377858" cy="1603399"/>
            <a:chOff x="2301825" y="558350"/>
            <a:chExt cx="1930550" cy="1301777"/>
          </a:xfrm>
        </p:grpSpPr>
        <p:sp>
          <p:nvSpPr>
            <p:cNvPr id="1524" name="Google Shape;1524;p37"/>
            <p:cNvSpPr/>
            <p:nvPr/>
          </p:nvSpPr>
          <p:spPr>
            <a:xfrm>
              <a:off x="2573845" y="1754200"/>
              <a:ext cx="1297062" cy="105927"/>
            </a:xfrm>
            <a:custGeom>
              <a:avLst/>
              <a:gdLst/>
              <a:ahLst/>
              <a:cxnLst/>
              <a:rect l="l" t="t" r="r" b="b"/>
              <a:pathLst>
                <a:path w="46167" h="3771" extrusionOk="0">
                  <a:moveTo>
                    <a:pt x="23084" y="1"/>
                  </a:moveTo>
                  <a:cubicBezTo>
                    <a:pt x="10341" y="1"/>
                    <a:pt x="1" y="835"/>
                    <a:pt x="1" y="1869"/>
                  </a:cubicBezTo>
                  <a:cubicBezTo>
                    <a:pt x="1" y="2903"/>
                    <a:pt x="10341" y="3770"/>
                    <a:pt x="23084" y="3770"/>
                  </a:cubicBezTo>
                  <a:cubicBezTo>
                    <a:pt x="35826" y="3770"/>
                    <a:pt x="46167" y="2903"/>
                    <a:pt x="46167" y="1869"/>
                  </a:cubicBezTo>
                  <a:cubicBezTo>
                    <a:pt x="46167" y="835"/>
                    <a:pt x="35826" y="1"/>
                    <a:pt x="23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818725" y="613925"/>
              <a:ext cx="186275" cy="144200"/>
            </a:xfrm>
            <a:custGeom>
              <a:avLst/>
              <a:gdLst/>
              <a:ahLst/>
              <a:cxnLst/>
              <a:rect l="l" t="t" r="r" b="b"/>
              <a:pathLst>
                <a:path w="7451" h="5768" extrusionOk="0">
                  <a:moveTo>
                    <a:pt x="5770" y="1355"/>
                  </a:moveTo>
                  <a:lnTo>
                    <a:pt x="5770" y="1355"/>
                  </a:lnTo>
                  <a:cubicBezTo>
                    <a:pt x="5765" y="1356"/>
                    <a:pt x="5774" y="1364"/>
                    <a:pt x="5805" y="1380"/>
                  </a:cubicBezTo>
                  <a:cubicBezTo>
                    <a:pt x="5794" y="1369"/>
                    <a:pt x="5782" y="1361"/>
                    <a:pt x="5770" y="1355"/>
                  </a:cubicBezTo>
                  <a:close/>
                  <a:moveTo>
                    <a:pt x="2111" y="3029"/>
                  </a:moveTo>
                  <a:lnTo>
                    <a:pt x="2111" y="3029"/>
                  </a:lnTo>
                  <a:cubicBezTo>
                    <a:pt x="2080" y="3042"/>
                    <a:pt x="2052" y="3059"/>
                    <a:pt x="2055" y="3059"/>
                  </a:cubicBezTo>
                  <a:cubicBezTo>
                    <a:pt x="2057" y="3059"/>
                    <a:pt x="2073" y="3051"/>
                    <a:pt x="2111" y="3029"/>
                  </a:cubicBezTo>
                  <a:close/>
                  <a:moveTo>
                    <a:pt x="5218" y="1"/>
                  </a:moveTo>
                  <a:cubicBezTo>
                    <a:pt x="5135" y="1"/>
                    <a:pt x="5053" y="5"/>
                    <a:pt x="4971" y="12"/>
                  </a:cubicBezTo>
                  <a:cubicBezTo>
                    <a:pt x="4237" y="79"/>
                    <a:pt x="3403" y="379"/>
                    <a:pt x="2970" y="1046"/>
                  </a:cubicBezTo>
                  <a:cubicBezTo>
                    <a:pt x="2861" y="1215"/>
                    <a:pt x="2772" y="1409"/>
                    <a:pt x="2704" y="1618"/>
                  </a:cubicBezTo>
                  <a:lnTo>
                    <a:pt x="2704" y="1618"/>
                  </a:lnTo>
                  <a:cubicBezTo>
                    <a:pt x="1636" y="1678"/>
                    <a:pt x="389" y="2307"/>
                    <a:pt x="168" y="3448"/>
                  </a:cubicBezTo>
                  <a:cubicBezTo>
                    <a:pt x="1" y="4282"/>
                    <a:pt x="434" y="5016"/>
                    <a:pt x="1001" y="5583"/>
                  </a:cubicBezTo>
                  <a:cubicBezTo>
                    <a:pt x="1139" y="5713"/>
                    <a:pt x="1291" y="5768"/>
                    <a:pt x="1437" y="5768"/>
                  </a:cubicBezTo>
                  <a:cubicBezTo>
                    <a:pt x="1924" y="5768"/>
                    <a:pt x="2339" y="5152"/>
                    <a:pt x="1902" y="4715"/>
                  </a:cubicBezTo>
                  <a:cubicBezTo>
                    <a:pt x="1835" y="4649"/>
                    <a:pt x="1769" y="4582"/>
                    <a:pt x="1702" y="4515"/>
                  </a:cubicBezTo>
                  <a:cubicBezTo>
                    <a:pt x="1677" y="4491"/>
                    <a:pt x="1617" y="4412"/>
                    <a:pt x="1626" y="4412"/>
                  </a:cubicBezTo>
                  <a:lnTo>
                    <a:pt x="1626" y="4412"/>
                  </a:lnTo>
                  <a:cubicBezTo>
                    <a:pt x="1630" y="4412"/>
                    <a:pt x="1642" y="4422"/>
                    <a:pt x="1669" y="4449"/>
                  </a:cubicBezTo>
                  <a:cubicBezTo>
                    <a:pt x="1572" y="4352"/>
                    <a:pt x="1506" y="4223"/>
                    <a:pt x="1441" y="4124"/>
                  </a:cubicBezTo>
                  <a:lnTo>
                    <a:pt x="1441" y="4124"/>
                  </a:lnTo>
                  <a:cubicBezTo>
                    <a:pt x="1443" y="4122"/>
                    <a:pt x="1442" y="4110"/>
                    <a:pt x="1435" y="4082"/>
                  </a:cubicBezTo>
                  <a:cubicBezTo>
                    <a:pt x="1402" y="4015"/>
                    <a:pt x="1402" y="3982"/>
                    <a:pt x="1368" y="3915"/>
                  </a:cubicBezTo>
                  <a:cubicBezTo>
                    <a:pt x="1368" y="3848"/>
                    <a:pt x="1368" y="3781"/>
                    <a:pt x="1368" y="3748"/>
                  </a:cubicBezTo>
                  <a:cubicBezTo>
                    <a:pt x="1402" y="3681"/>
                    <a:pt x="1402" y="3648"/>
                    <a:pt x="1402" y="3615"/>
                  </a:cubicBezTo>
                  <a:cubicBezTo>
                    <a:pt x="1435" y="3581"/>
                    <a:pt x="1468" y="3515"/>
                    <a:pt x="1502" y="3481"/>
                  </a:cubicBezTo>
                  <a:cubicBezTo>
                    <a:pt x="1511" y="3457"/>
                    <a:pt x="1517" y="3441"/>
                    <a:pt x="1519" y="3430"/>
                  </a:cubicBezTo>
                  <a:lnTo>
                    <a:pt x="1519" y="3430"/>
                  </a:lnTo>
                  <a:cubicBezTo>
                    <a:pt x="1547" y="3403"/>
                    <a:pt x="1574" y="3375"/>
                    <a:pt x="1602" y="3348"/>
                  </a:cubicBezTo>
                  <a:cubicBezTo>
                    <a:pt x="1635" y="3314"/>
                    <a:pt x="1669" y="3281"/>
                    <a:pt x="1702" y="3248"/>
                  </a:cubicBezTo>
                  <a:cubicBezTo>
                    <a:pt x="1735" y="3223"/>
                    <a:pt x="1746" y="3214"/>
                    <a:pt x="1745" y="3214"/>
                  </a:cubicBezTo>
                  <a:lnTo>
                    <a:pt x="1745" y="3214"/>
                  </a:lnTo>
                  <a:cubicBezTo>
                    <a:pt x="1743" y="3214"/>
                    <a:pt x="1695" y="3248"/>
                    <a:pt x="1693" y="3248"/>
                  </a:cubicBezTo>
                  <a:cubicBezTo>
                    <a:pt x="1692" y="3248"/>
                    <a:pt x="1702" y="3239"/>
                    <a:pt x="1735" y="3214"/>
                  </a:cubicBezTo>
                  <a:cubicBezTo>
                    <a:pt x="1835" y="3181"/>
                    <a:pt x="1902" y="3114"/>
                    <a:pt x="2002" y="3081"/>
                  </a:cubicBezTo>
                  <a:cubicBezTo>
                    <a:pt x="2036" y="3048"/>
                    <a:pt x="2069" y="3048"/>
                    <a:pt x="2136" y="3014"/>
                  </a:cubicBezTo>
                  <a:lnTo>
                    <a:pt x="2136" y="3014"/>
                  </a:lnTo>
                  <a:cubicBezTo>
                    <a:pt x="2127" y="3020"/>
                    <a:pt x="2119" y="3024"/>
                    <a:pt x="2111" y="3029"/>
                  </a:cubicBezTo>
                  <a:lnTo>
                    <a:pt x="2111" y="3029"/>
                  </a:lnTo>
                  <a:cubicBezTo>
                    <a:pt x="2131" y="3021"/>
                    <a:pt x="2152" y="3014"/>
                    <a:pt x="2169" y="3014"/>
                  </a:cubicBezTo>
                  <a:cubicBezTo>
                    <a:pt x="2269" y="2948"/>
                    <a:pt x="2369" y="2948"/>
                    <a:pt x="2469" y="2914"/>
                  </a:cubicBezTo>
                  <a:cubicBezTo>
                    <a:pt x="2496" y="2914"/>
                    <a:pt x="2522" y="2909"/>
                    <a:pt x="2547" y="2903"/>
                  </a:cubicBezTo>
                  <a:lnTo>
                    <a:pt x="2547" y="2903"/>
                  </a:lnTo>
                  <a:cubicBezTo>
                    <a:pt x="2578" y="3364"/>
                    <a:pt x="2704" y="3806"/>
                    <a:pt x="2936" y="4148"/>
                  </a:cubicBezTo>
                  <a:cubicBezTo>
                    <a:pt x="3221" y="4599"/>
                    <a:pt x="3674" y="4831"/>
                    <a:pt x="4165" y="4831"/>
                  </a:cubicBezTo>
                  <a:cubicBezTo>
                    <a:pt x="4364" y="4831"/>
                    <a:pt x="4569" y="4793"/>
                    <a:pt x="4771" y="4715"/>
                  </a:cubicBezTo>
                  <a:cubicBezTo>
                    <a:pt x="5038" y="4615"/>
                    <a:pt x="5204" y="4415"/>
                    <a:pt x="5204" y="4115"/>
                  </a:cubicBezTo>
                  <a:cubicBezTo>
                    <a:pt x="5238" y="3448"/>
                    <a:pt x="5071" y="2714"/>
                    <a:pt x="4537" y="2247"/>
                  </a:cubicBezTo>
                  <a:cubicBezTo>
                    <a:pt x="4363" y="2085"/>
                    <a:pt x="4171" y="1956"/>
                    <a:pt x="3967" y="1858"/>
                  </a:cubicBezTo>
                  <a:lnTo>
                    <a:pt x="3967" y="1858"/>
                  </a:lnTo>
                  <a:cubicBezTo>
                    <a:pt x="3968" y="1854"/>
                    <a:pt x="3969" y="1850"/>
                    <a:pt x="3970" y="1847"/>
                  </a:cubicBezTo>
                  <a:cubicBezTo>
                    <a:pt x="3978" y="1825"/>
                    <a:pt x="3978" y="1817"/>
                    <a:pt x="3976" y="1817"/>
                  </a:cubicBezTo>
                  <a:lnTo>
                    <a:pt x="3976" y="1817"/>
                  </a:lnTo>
                  <a:cubicBezTo>
                    <a:pt x="3971" y="1817"/>
                    <a:pt x="3954" y="1846"/>
                    <a:pt x="3948" y="1849"/>
                  </a:cubicBezTo>
                  <a:lnTo>
                    <a:pt x="3948" y="1849"/>
                  </a:lnTo>
                  <a:cubicBezTo>
                    <a:pt x="3948" y="1849"/>
                    <a:pt x="3947" y="1849"/>
                    <a:pt x="3947" y="1848"/>
                  </a:cubicBezTo>
                  <a:lnTo>
                    <a:pt x="3947" y="1848"/>
                  </a:lnTo>
                  <a:cubicBezTo>
                    <a:pt x="3946" y="1844"/>
                    <a:pt x="3952" y="1826"/>
                    <a:pt x="3970" y="1780"/>
                  </a:cubicBezTo>
                  <a:cubicBezTo>
                    <a:pt x="4003" y="1747"/>
                    <a:pt x="4036" y="1714"/>
                    <a:pt x="4069" y="1649"/>
                  </a:cubicBezTo>
                  <a:lnTo>
                    <a:pt x="4069" y="1649"/>
                  </a:lnTo>
                  <a:cubicBezTo>
                    <a:pt x="4092" y="1629"/>
                    <a:pt x="4114" y="1613"/>
                    <a:pt x="4137" y="1613"/>
                  </a:cubicBezTo>
                  <a:cubicBezTo>
                    <a:pt x="4151" y="1599"/>
                    <a:pt x="4162" y="1588"/>
                    <a:pt x="4170" y="1580"/>
                  </a:cubicBezTo>
                  <a:cubicBezTo>
                    <a:pt x="4204" y="1547"/>
                    <a:pt x="4237" y="1547"/>
                    <a:pt x="4270" y="1513"/>
                  </a:cubicBezTo>
                  <a:cubicBezTo>
                    <a:pt x="4333" y="1482"/>
                    <a:pt x="4396" y="1421"/>
                    <a:pt x="4487" y="1386"/>
                  </a:cubicBezTo>
                  <a:lnTo>
                    <a:pt x="4487" y="1386"/>
                  </a:lnTo>
                  <a:cubicBezTo>
                    <a:pt x="4520" y="1376"/>
                    <a:pt x="4615" y="1346"/>
                    <a:pt x="4637" y="1346"/>
                  </a:cubicBezTo>
                  <a:cubicBezTo>
                    <a:pt x="4704" y="1313"/>
                    <a:pt x="4771" y="1313"/>
                    <a:pt x="4838" y="1280"/>
                  </a:cubicBezTo>
                  <a:lnTo>
                    <a:pt x="5004" y="1280"/>
                  </a:lnTo>
                  <a:cubicBezTo>
                    <a:pt x="5104" y="1246"/>
                    <a:pt x="5171" y="1246"/>
                    <a:pt x="5271" y="1246"/>
                  </a:cubicBezTo>
                  <a:cubicBezTo>
                    <a:pt x="5305" y="1246"/>
                    <a:pt x="5538" y="1280"/>
                    <a:pt x="5438" y="1280"/>
                  </a:cubicBezTo>
                  <a:cubicBezTo>
                    <a:pt x="5505" y="1280"/>
                    <a:pt x="5605" y="1313"/>
                    <a:pt x="5671" y="1313"/>
                  </a:cubicBezTo>
                  <a:cubicBezTo>
                    <a:pt x="5716" y="1335"/>
                    <a:pt x="5745" y="1343"/>
                    <a:pt x="5770" y="1355"/>
                  </a:cubicBezTo>
                  <a:lnTo>
                    <a:pt x="5770" y="1355"/>
                  </a:lnTo>
                  <a:cubicBezTo>
                    <a:pt x="5770" y="1355"/>
                    <a:pt x="5771" y="1355"/>
                    <a:pt x="5772" y="1355"/>
                  </a:cubicBezTo>
                  <a:cubicBezTo>
                    <a:pt x="5780" y="1355"/>
                    <a:pt x="5805" y="1363"/>
                    <a:pt x="5838" y="1380"/>
                  </a:cubicBezTo>
                  <a:cubicBezTo>
                    <a:pt x="5905" y="1413"/>
                    <a:pt x="5972" y="1446"/>
                    <a:pt x="6038" y="1513"/>
                  </a:cubicBezTo>
                  <a:cubicBezTo>
                    <a:pt x="6025" y="1500"/>
                    <a:pt x="6021" y="1495"/>
                    <a:pt x="6023" y="1495"/>
                  </a:cubicBezTo>
                  <a:lnTo>
                    <a:pt x="6023" y="1495"/>
                  </a:lnTo>
                  <a:cubicBezTo>
                    <a:pt x="6030" y="1495"/>
                    <a:pt x="6138" y="1586"/>
                    <a:pt x="6138" y="1613"/>
                  </a:cubicBezTo>
                  <a:cubicBezTo>
                    <a:pt x="6268" y="1743"/>
                    <a:pt x="6414" y="1798"/>
                    <a:pt x="6554" y="1798"/>
                  </a:cubicBezTo>
                  <a:cubicBezTo>
                    <a:pt x="7029" y="1798"/>
                    <a:pt x="7451" y="1176"/>
                    <a:pt x="7039" y="713"/>
                  </a:cubicBezTo>
                  <a:cubicBezTo>
                    <a:pt x="6565" y="238"/>
                    <a:pt x="5879" y="1"/>
                    <a:pt x="5218"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2666250" y="1114475"/>
              <a:ext cx="576250" cy="712300"/>
            </a:xfrm>
            <a:custGeom>
              <a:avLst/>
              <a:gdLst/>
              <a:ahLst/>
              <a:cxnLst/>
              <a:rect l="l" t="t" r="r" b="b"/>
              <a:pathLst>
                <a:path w="23050" h="28492" extrusionOk="0">
                  <a:moveTo>
                    <a:pt x="14000" y="1"/>
                  </a:moveTo>
                  <a:cubicBezTo>
                    <a:pt x="10254" y="1"/>
                    <a:pt x="6773" y="867"/>
                    <a:pt x="3136" y="1639"/>
                  </a:cubicBezTo>
                  <a:cubicBezTo>
                    <a:pt x="2836" y="1706"/>
                    <a:pt x="2569" y="1772"/>
                    <a:pt x="2268" y="1839"/>
                  </a:cubicBezTo>
                  <a:cubicBezTo>
                    <a:pt x="1935" y="3507"/>
                    <a:pt x="1501" y="6843"/>
                    <a:pt x="0" y="7743"/>
                  </a:cubicBezTo>
                  <a:cubicBezTo>
                    <a:pt x="2469" y="8711"/>
                    <a:pt x="5871" y="11313"/>
                    <a:pt x="3603" y="19952"/>
                  </a:cubicBezTo>
                  <a:cubicBezTo>
                    <a:pt x="3603" y="19952"/>
                    <a:pt x="2635" y="25189"/>
                    <a:pt x="4003" y="27824"/>
                  </a:cubicBezTo>
                  <a:lnTo>
                    <a:pt x="5404" y="26357"/>
                  </a:lnTo>
                  <a:lnTo>
                    <a:pt x="6872" y="28491"/>
                  </a:lnTo>
                  <a:cubicBezTo>
                    <a:pt x="6872" y="28491"/>
                    <a:pt x="7822" y="16457"/>
                    <a:pt x="11357" y="16457"/>
                  </a:cubicBezTo>
                  <a:cubicBezTo>
                    <a:pt x="11450" y="16457"/>
                    <a:pt x="11545" y="16466"/>
                    <a:pt x="11642" y="16483"/>
                  </a:cubicBezTo>
                  <a:cubicBezTo>
                    <a:pt x="13722" y="16849"/>
                    <a:pt x="15913" y="17606"/>
                    <a:pt x="18729" y="17606"/>
                  </a:cubicBezTo>
                  <a:cubicBezTo>
                    <a:pt x="20021" y="17606"/>
                    <a:pt x="21445" y="17447"/>
                    <a:pt x="23050" y="17017"/>
                  </a:cubicBezTo>
                  <a:cubicBezTo>
                    <a:pt x="22816" y="9645"/>
                    <a:pt x="21449" y="138"/>
                    <a:pt x="14410" y="4"/>
                  </a:cubicBezTo>
                  <a:cubicBezTo>
                    <a:pt x="14273" y="2"/>
                    <a:pt x="14136" y="1"/>
                    <a:pt x="1400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2747125" y="1696650"/>
              <a:ext cx="105100" cy="130125"/>
            </a:xfrm>
            <a:custGeom>
              <a:avLst/>
              <a:gdLst/>
              <a:ahLst/>
              <a:cxnLst/>
              <a:rect l="l" t="t" r="r" b="b"/>
              <a:pathLst>
                <a:path w="4204" h="5205" extrusionOk="0">
                  <a:moveTo>
                    <a:pt x="34" y="1"/>
                  </a:moveTo>
                  <a:lnTo>
                    <a:pt x="34" y="1"/>
                  </a:lnTo>
                  <a:cubicBezTo>
                    <a:pt x="1" y="1569"/>
                    <a:pt x="134" y="3336"/>
                    <a:pt x="768" y="4537"/>
                  </a:cubicBezTo>
                  <a:lnTo>
                    <a:pt x="2169" y="3070"/>
                  </a:lnTo>
                  <a:lnTo>
                    <a:pt x="3637" y="5204"/>
                  </a:lnTo>
                  <a:cubicBezTo>
                    <a:pt x="3637" y="5204"/>
                    <a:pt x="3804" y="3270"/>
                    <a:pt x="4204" y="968"/>
                  </a:cubicBezTo>
                  <a:lnTo>
                    <a:pt x="4204" y="968"/>
                  </a:lnTo>
                  <a:cubicBezTo>
                    <a:pt x="3970" y="1001"/>
                    <a:pt x="3770" y="1001"/>
                    <a:pt x="3537" y="1001"/>
                  </a:cubicBezTo>
                  <a:cubicBezTo>
                    <a:pt x="2102" y="1001"/>
                    <a:pt x="968" y="635"/>
                    <a:pt x="3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300025" y="1114475"/>
              <a:ext cx="520400" cy="712300"/>
            </a:xfrm>
            <a:custGeom>
              <a:avLst/>
              <a:gdLst/>
              <a:ahLst/>
              <a:cxnLst/>
              <a:rect l="l" t="t" r="r" b="b"/>
              <a:pathLst>
                <a:path w="20816" h="28492" extrusionOk="0">
                  <a:moveTo>
                    <a:pt x="14471" y="1"/>
                  </a:moveTo>
                  <a:cubicBezTo>
                    <a:pt x="10755" y="1"/>
                    <a:pt x="7272" y="867"/>
                    <a:pt x="3603" y="1639"/>
                  </a:cubicBezTo>
                  <a:cubicBezTo>
                    <a:pt x="3336" y="1706"/>
                    <a:pt x="3036" y="1772"/>
                    <a:pt x="2769" y="1839"/>
                  </a:cubicBezTo>
                  <a:cubicBezTo>
                    <a:pt x="2436" y="3507"/>
                    <a:pt x="1502" y="5041"/>
                    <a:pt x="1" y="5975"/>
                  </a:cubicBezTo>
                  <a:cubicBezTo>
                    <a:pt x="2469" y="6909"/>
                    <a:pt x="2936" y="9411"/>
                    <a:pt x="2936" y="9411"/>
                  </a:cubicBezTo>
                  <a:cubicBezTo>
                    <a:pt x="4437" y="13948"/>
                    <a:pt x="4571" y="14014"/>
                    <a:pt x="4070" y="19952"/>
                  </a:cubicBezTo>
                  <a:cubicBezTo>
                    <a:pt x="4070" y="19952"/>
                    <a:pt x="3136" y="25189"/>
                    <a:pt x="4504" y="27824"/>
                  </a:cubicBezTo>
                  <a:lnTo>
                    <a:pt x="5871" y="26357"/>
                  </a:lnTo>
                  <a:lnTo>
                    <a:pt x="7373" y="28491"/>
                  </a:lnTo>
                  <a:cubicBezTo>
                    <a:pt x="7373" y="28491"/>
                    <a:pt x="8291" y="16457"/>
                    <a:pt x="11825" y="16457"/>
                  </a:cubicBezTo>
                  <a:cubicBezTo>
                    <a:pt x="11918" y="16457"/>
                    <a:pt x="12013" y="16466"/>
                    <a:pt x="12109" y="16483"/>
                  </a:cubicBezTo>
                  <a:cubicBezTo>
                    <a:pt x="13444" y="16716"/>
                    <a:pt x="14811" y="17117"/>
                    <a:pt x="16346" y="17350"/>
                  </a:cubicBezTo>
                  <a:cubicBezTo>
                    <a:pt x="16145" y="15649"/>
                    <a:pt x="16612" y="13848"/>
                    <a:pt x="18147" y="12247"/>
                  </a:cubicBezTo>
                  <a:cubicBezTo>
                    <a:pt x="19515" y="10846"/>
                    <a:pt x="20649" y="6809"/>
                    <a:pt x="20815" y="3774"/>
                  </a:cubicBezTo>
                  <a:cubicBezTo>
                    <a:pt x="19515" y="1539"/>
                    <a:pt x="17647" y="71"/>
                    <a:pt x="14878" y="4"/>
                  </a:cubicBezTo>
                  <a:cubicBezTo>
                    <a:pt x="14742" y="2"/>
                    <a:pt x="14606" y="1"/>
                    <a:pt x="14471"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394250" y="1724175"/>
              <a:ext cx="100100" cy="102600"/>
            </a:xfrm>
            <a:custGeom>
              <a:avLst/>
              <a:gdLst/>
              <a:ahLst/>
              <a:cxnLst/>
              <a:rect l="l" t="t" r="r" b="b"/>
              <a:pathLst>
                <a:path w="4004" h="4104" extrusionOk="0">
                  <a:moveTo>
                    <a:pt x="1" y="1"/>
                  </a:moveTo>
                  <a:cubicBezTo>
                    <a:pt x="34" y="1235"/>
                    <a:pt x="234" y="2502"/>
                    <a:pt x="735" y="3436"/>
                  </a:cubicBezTo>
                  <a:lnTo>
                    <a:pt x="2102" y="1969"/>
                  </a:lnTo>
                  <a:lnTo>
                    <a:pt x="3604" y="4103"/>
                  </a:lnTo>
                  <a:cubicBezTo>
                    <a:pt x="3604" y="4103"/>
                    <a:pt x="3704" y="2636"/>
                    <a:pt x="4004" y="768"/>
                  </a:cubicBezTo>
                  <a:lnTo>
                    <a:pt x="4004" y="768"/>
                  </a:lnTo>
                  <a:cubicBezTo>
                    <a:pt x="3737" y="801"/>
                    <a:pt x="3470" y="801"/>
                    <a:pt x="3203" y="801"/>
                  </a:cubicBezTo>
                  <a:cubicBezTo>
                    <a:pt x="1936" y="801"/>
                    <a:pt x="868" y="501"/>
                    <a:pt x="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2372700" y="558350"/>
              <a:ext cx="1859675" cy="1299275"/>
            </a:xfrm>
            <a:custGeom>
              <a:avLst/>
              <a:gdLst/>
              <a:ahLst/>
              <a:cxnLst/>
              <a:rect l="l" t="t" r="r" b="b"/>
              <a:pathLst>
                <a:path w="74387" h="51971" extrusionOk="0">
                  <a:moveTo>
                    <a:pt x="14535" y="0"/>
                  </a:moveTo>
                  <a:cubicBezTo>
                    <a:pt x="13877" y="0"/>
                    <a:pt x="13192" y="22"/>
                    <a:pt x="12476" y="67"/>
                  </a:cubicBezTo>
                  <a:cubicBezTo>
                    <a:pt x="12476" y="67"/>
                    <a:pt x="2369" y="1301"/>
                    <a:pt x="1035" y="18046"/>
                  </a:cubicBezTo>
                  <a:cubicBezTo>
                    <a:pt x="1035" y="18046"/>
                    <a:pt x="0" y="30122"/>
                    <a:pt x="14911" y="30255"/>
                  </a:cubicBezTo>
                  <a:cubicBezTo>
                    <a:pt x="15133" y="30233"/>
                    <a:pt x="15348" y="30222"/>
                    <a:pt x="15556" y="30222"/>
                  </a:cubicBezTo>
                  <a:cubicBezTo>
                    <a:pt x="19951" y="30222"/>
                    <a:pt x="21015" y="35059"/>
                    <a:pt x="21015" y="35059"/>
                  </a:cubicBezTo>
                  <a:cubicBezTo>
                    <a:pt x="22517" y="39562"/>
                    <a:pt x="21249" y="38961"/>
                    <a:pt x="21883" y="42797"/>
                  </a:cubicBezTo>
                  <a:cubicBezTo>
                    <a:pt x="21883" y="42797"/>
                    <a:pt x="22183" y="48668"/>
                    <a:pt x="23551" y="51304"/>
                  </a:cubicBezTo>
                  <a:lnTo>
                    <a:pt x="24952" y="49836"/>
                  </a:lnTo>
                  <a:lnTo>
                    <a:pt x="26419" y="51971"/>
                  </a:lnTo>
                  <a:cubicBezTo>
                    <a:pt x="26419" y="51971"/>
                    <a:pt x="27372" y="39939"/>
                    <a:pt x="30918" y="39939"/>
                  </a:cubicBezTo>
                  <a:cubicBezTo>
                    <a:pt x="31007" y="39939"/>
                    <a:pt x="31097" y="39947"/>
                    <a:pt x="31189" y="39962"/>
                  </a:cubicBezTo>
                  <a:cubicBezTo>
                    <a:pt x="33277" y="40332"/>
                    <a:pt x="35468" y="41100"/>
                    <a:pt x="38293" y="41100"/>
                  </a:cubicBezTo>
                  <a:cubicBezTo>
                    <a:pt x="40569" y="41100"/>
                    <a:pt x="43256" y="40602"/>
                    <a:pt x="46634" y="38995"/>
                  </a:cubicBezTo>
                  <a:cubicBezTo>
                    <a:pt x="46634" y="38995"/>
                    <a:pt x="50737" y="40462"/>
                    <a:pt x="51237" y="46066"/>
                  </a:cubicBezTo>
                  <a:lnTo>
                    <a:pt x="51237" y="51304"/>
                  </a:lnTo>
                  <a:lnTo>
                    <a:pt x="53205" y="49169"/>
                  </a:lnTo>
                  <a:lnTo>
                    <a:pt x="55006" y="51137"/>
                  </a:lnTo>
                  <a:cubicBezTo>
                    <a:pt x="55006" y="51137"/>
                    <a:pt x="54673" y="44232"/>
                    <a:pt x="55840" y="41130"/>
                  </a:cubicBezTo>
                  <a:cubicBezTo>
                    <a:pt x="56974" y="37994"/>
                    <a:pt x="74387" y="21416"/>
                    <a:pt x="60911" y="8106"/>
                  </a:cubicBezTo>
                  <a:cubicBezTo>
                    <a:pt x="55309" y="2560"/>
                    <a:pt x="51150" y="918"/>
                    <a:pt x="47776" y="918"/>
                  </a:cubicBezTo>
                  <a:cubicBezTo>
                    <a:pt x="43054" y="918"/>
                    <a:pt x="39871" y="4136"/>
                    <a:pt x="36426" y="4370"/>
                  </a:cubicBezTo>
                  <a:cubicBezTo>
                    <a:pt x="36004" y="4397"/>
                    <a:pt x="35594" y="4410"/>
                    <a:pt x="35194" y="4410"/>
                  </a:cubicBezTo>
                  <a:cubicBezTo>
                    <a:pt x="27830" y="4410"/>
                    <a:pt x="24032" y="0"/>
                    <a:pt x="14535"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2952275" y="1479000"/>
              <a:ext cx="186000" cy="378625"/>
            </a:xfrm>
            <a:custGeom>
              <a:avLst/>
              <a:gdLst/>
              <a:ahLst/>
              <a:cxnLst/>
              <a:rect l="l" t="t" r="r" b="b"/>
              <a:pathLst>
                <a:path w="7440" h="15145" extrusionOk="0">
                  <a:moveTo>
                    <a:pt x="3136" y="1"/>
                  </a:moveTo>
                  <a:cubicBezTo>
                    <a:pt x="3336" y="1068"/>
                    <a:pt x="3436" y="2202"/>
                    <a:pt x="3403" y="3303"/>
                  </a:cubicBezTo>
                  <a:cubicBezTo>
                    <a:pt x="3336" y="7172"/>
                    <a:pt x="2102" y="10708"/>
                    <a:pt x="1" y="13644"/>
                  </a:cubicBezTo>
                  <a:cubicBezTo>
                    <a:pt x="134" y="13944"/>
                    <a:pt x="234" y="14244"/>
                    <a:pt x="368" y="14478"/>
                  </a:cubicBezTo>
                  <a:lnTo>
                    <a:pt x="1769" y="13010"/>
                  </a:lnTo>
                  <a:lnTo>
                    <a:pt x="3236" y="15145"/>
                  </a:lnTo>
                  <a:cubicBezTo>
                    <a:pt x="3236" y="15145"/>
                    <a:pt x="4137" y="3803"/>
                    <a:pt x="7439" y="3169"/>
                  </a:cubicBezTo>
                  <a:cubicBezTo>
                    <a:pt x="5838" y="2302"/>
                    <a:pt x="4404" y="1235"/>
                    <a:pt x="313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2934775" y="1751700"/>
              <a:ext cx="110925" cy="105925"/>
            </a:xfrm>
            <a:custGeom>
              <a:avLst/>
              <a:gdLst/>
              <a:ahLst/>
              <a:cxnLst/>
              <a:rect l="l" t="t" r="r" b="b"/>
              <a:pathLst>
                <a:path w="4437" h="4237" extrusionOk="0">
                  <a:moveTo>
                    <a:pt x="0" y="0"/>
                  </a:moveTo>
                  <a:lnTo>
                    <a:pt x="0" y="0"/>
                  </a:lnTo>
                  <a:cubicBezTo>
                    <a:pt x="234" y="1335"/>
                    <a:pt x="601" y="2636"/>
                    <a:pt x="1068" y="3570"/>
                  </a:cubicBezTo>
                  <a:lnTo>
                    <a:pt x="2469" y="2102"/>
                  </a:lnTo>
                  <a:lnTo>
                    <a:pt x="3936" y="4237"/>
                  </a:lnTo>
                  <a:cubicBezTo>
                    <a:pt x="3936" y="4237"/>
                    <a:pt x="4070" y="2469"/>
                    <a:pt x="4437" y="301"/>
                  </a:cubicBezTo>
                  <a:lnTo>
                    <a:pt x="4437" y="301"/>
                  </a:lnTo>
                  <a:cubicBezTo>
                    <a:pt x="3903" y="434"/>
                    <a:pt x="3336" y="534"/>
                    <a:pt x="2669" y="534"/>
                  </a:cubicBezTo>
                  <a:cubicBezTo>
                    <a:pt x="1668" y="534"/>
                    <a:pt x="767" y="334"/>
                    <a:pt x="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2955625" y="1759200"/>
              <a:ext cx="90075" cy="98425"/>
            </a:xfrm>
            <a:custGeom>
              <a:avLst/>
              <a:gdLst/>
              <a:ahLst/>
              <a:cxnLst/>
              <a:rect l="l" t="t" r="r" b="b"/>
              <a:pathLst>
                <a:path w="3603" h="3937" extrusionOk="0">
                  <a:moveTo>
                    <a:pt x="3603" y="1"/>
                  </a:moveTo>
                  <a:lnTo>
                    <a:pt x="3603" y="1"/>
                  </a:lnTo>
                  <a:cubicBezTo>
                    <a:pt x="3069" y="134"/>
                    <a:pt x="2502" y="234"/>
                    <a:pt x="1835" y="234"/>
                  </a:cubicBezTo>
                  <a:cubicBezTo>
                    <a:pt x="1735" y="234"/>
                    <a:pt x="1635" y="234"/>
                    <a:pt x="1501" y="201"/>
                  </a:cubicBezTo>
                  <a:cubicBezTo>
                    <a:pt x="1134" y="1101"/>
                    <a:pt x="601" y="1935"/>
                    <a:pt x="0" y="2702"/>
                  </a:cubicBezTo>
                  <a:cubicBezTo>
                    <a:pt x="67" y="2903"/>
                    <a:pt x="167" y="3103"/>
                    <a:pt x="267" y="3270"/>
                  </a:cubicBezTo>
                  <a:lnTo>
                    <a:pt x="1635" y="1802"/>
                  </a:lnTo>
                  <a:lnTo>
                    <a:pt x="3102" y="3937"/>
                  </a:lnTo>
                  <a:cubicBezTo>
                    <a:pt x="3102" y="3937"/>
                    <a:pt x="3236" y="2169"/>
                    <a:pt x="360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653625" y="1739175"/>
              <a:ext cx="94250" cy="101775"/>
            </a:xfrm>
            <a:custGeom>
              <a:avLst/>
              <a:gdLst/>
              <a:ahLst/>
              <a:cxnLst/>
              <a:rect l="l" t="t" r="r" b="b"/>
              <a:pathLst>
                <a:path w="3770" h="4071" extrusionOk="0">
                  <a:moveTo>
                    <a:pt x="3769" y="1"/>
                  </a:moveTo>
                  <a:lnTo>
                    <a:pt x="3769" y="1"/>
                  </a:lnTo>
                  <a:cubicBezTo>
                    <a:pt x="3102" y="234"/>
                    <a:pt x="2335" y="368"/>
                    <a:pt x="1534" y="368"/>
                  </a:cubicBezTo>
                  <a:cubicBezTo>
                    <a:pt x="967" y="368"/>
                    <a:pt x="467" y="335"/>
                    <a:pt x="0" y="201"/>
                  </a:cubicBezTo>
                  <a:lnTo>
                    <a:pt x="0" y="4071"/>
                  </a:lnTo>
                  <a:lnTo>
                    <a:pt x="1968" y="1936"/>
                  </a:lnTo>
                  <a:lnTo>
                    <a:pt x="3769" y="3904"/>
                  </a:lnTo>
                  <a:cubicBezTo>
                    <a:pt x="3769" y="3904"/>
                    <a:pt x="3703" y="2169"/>
                    <a:pt x="37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301825" y="582525"/>
              <a:ext cx="281875" cy="276900"/>
            </a:xfrm>
            <a:custGeom>
              <a:avLst/>
              <a:gdLst/>
              <a:ahLst/>
              <a:cxnLst/>
              <a:rect l="l" t="t" r="r" b="b"/>
              <a:pathLst>
                <a:path w="11275" h="11076" extrusionOk="0">
                  <a:moveTo>
                    <a:pt x="7572" y="1"/>
                  </a:moveTo>
                  <a:cubicBezTo>
                    <a:pt x="5404" y="34"/>
                    <a:pt x="2902" y="1035"/>
                    <a:pt x="1735" y="1702"/>
                  </a:cubicBezTo>
                  <a:cubicBezTo>
                    <a:pt x="0" y="2702"/>
                    <a:pt x="701" y="4304"/>
                    <a:pt x="701" y="4304"/>
                  </a:cubicBezTo>
                  <a:cubicBezTo>
                    <a:pt x="1434" y="6805"/>
                    <a:pt x="5704" y="10608"/>
                    <a:pt x="7572" y="11042"/>
                  </a:cubicBezTo>
                  <a:lnTo>
                    <a:pt x="7606" y="11042"/>
                  </a:lnTo>
                  <a:cubicBezTo>
                    <a:pt x="7639" y="11042"/>
                    <a:pt x="7706" y="11042"/>
                    <a:pt x="7772" y="11075"/>
                  </a:cubicBezTo>
                  <a:lnTo>
                    <a:pt x="7972" y="11075"/>
                  </a:lnTo>
                  <a:cubicBezTo>
                    <a:pt x="8006" y="11075"/>
                    <a:pt x="8039" y="11042"/>
                    <a:pt x="8073" y="11042"/>
                  </a:cubicBezTo>
                  <a:lnTo>
                    <a:pt x="8139" y="11042"/>
                  </a:lnTo>
                  <a:cubicBezTo>
                    <a:pt x="8173" y="11008"/>
                    <a:pt x="8206" y="11008"/>
                    <a:pt x="8206" y="11008"/>
                  </a:cubicBezTo>
                  <a:cubicBezTo>
                    <a:pt x="8239" y="10975"/>
                    <a:pt x="8273" y="10975"/>
                    <a:pt x="8273" y="10942"/>
                  </a:cubicBezTo>
                  <a:cubicBezTo>
                    <a:pt x="8306" y="10942"/>
                    <a:pt x="8306" y="10942"/>
                    <a:pt x="8339" y="10908"/>
                  </a:cubicBezTo>
                  <a:cubicBezTo>
                    <a:pt x="8339" y="10908"/>
                    <a:pt x="8373" y="10875"/>
                    <a:pt x="8373" y="10842"/>
                  </a:cubicBezTo>
                  <a:cubicBezTo>
                    <a:pt x="8373" y="10842"/>
                    <a:pt x="8406" y="10808"/>
                    <a:pt x="8406" y="10808"/>
                  </a:cubicBezTo>
                  <a:cubicBezTo>
                    <a:pt x="8439" y="10742"/>
                    <a:pt x="8439" y="10708"/>
                    <a:pt x="8439" y="10641"/>
                  </a:cubicBezTo>
                  <a:cubicBezTo>
                    <a:pt x="9507" y="5037"/>
                    <a:pt x="11275" y="3336"/>
                    <a:pt x="11075" y="1969"/>
                  </a:cubicBezTo>
                  <a:cubicBezTo>
                    <a:pt x="11041" y="1835"/>
                    <a:pt x="11008" y="1702"/>
                    <a:pt x="10908" y="1568"/>
                  </a:cubicBezTo>
                  <a:cubicBezTo>
                    <a:pt x="10875" y="1468"/>
                    <a:pt x="10841" y="1402"/>
                    <a:pt x="10774" y="1301"/>
                  </a:cubicBezTo>
                  <a:cubicBezTo>
                    <a:pt x="10741" y="1268"/>
                    <a:pt x="10708" y="1201"/>
                    <a:pt x="10641" y="1168"/>
                  </a:cubicBezTo>
                  <a:cubicBezTo>
                    <a:pt x="10574" y="1035"/>
                    <a:pt x="10441" y="935"/>
                    <a:pt x="10341" y="801"/>
                  </a:cubicBezTo>
                  <a:cubicBezTo>
                    <a:pt x="10207" y="701"/>
                    <a:pt x="10074" y="634"/>
                    <a:pt x="9974" y="534"/>
                  </a:cubicBezTo>
                  <a:cubicBezTo>
                    <a:pt x="9941" y="534"/>
                    <a:pt x="9874" y="501"/>
                    <a:pt x="9840" y="468"/>
                  </a:cubicBezTo>
                  <a:cubicBezTo>
                    <a:pt x="9740" y="401"/>
                    <a:pt x="9640" y="367"/>
                    <a:pt x="9507" y="301"/>
                  </a:cubicBezTo>
                  <a:cubicBezTo>
                    <a:pt x="9440" y="301"/>
                    <a:pt x="9407" y="267"/>
                    <a:pt x="9373" y="267"/>
                  </a:cubicBezTo>
                  <a:cubicBezTo>
                    <a:pt x="9240" y="201"/>
                    <a:pt x="9140" y="167"/>
                    <a:pt x="9040" y="167"/>
                  </a:cubicBezTo>
                  <a:cubicBezTo>
                    <a:pt x="8940" y="134"/>
                    <a:pt x="8873" y="101"/>
                    <a:pt x="8806" y="101"/>
                  </a:cubicBezTo>
                  <a:cubicBezTo>
                    <a:pt x="8740" y="101"/>
                    <a:pt x="8673" y="67"/>
                    <a:pt x="8606" y="67"/>
                  </a:cubicBezTo>
                  <a:cubicBezTo>
                    <a:pt x="8406" y="34"/>
                    <a:pt x="8206" y="34"/>
                    <a:pt x="800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849700" y="573300"/>
              <a:ext cx="274400" cy="286875"/>
            </a:xfrm>
            <a:custGeom>
              <a:avLst/>
              <a:gdLst/>
              <a:ahLst/>
              <a:cxnLst/>
              <a:rect l="l" t="t" r="r" b="b"/>
              <a:pathLst>
                <a:path w="10976" h="11475" extrusionOk="0">
                  <a:moveTo>
                    <a:pt x="3056" y="1"/>
                  </a:moveTo>
                  <a:cubicBezTo>
                    <a:pt x="1126" y="1"/>
                    <a:pt x="901" y="1670"/>
                    <a:pt x="901" y="1670"/>
                  </a:cubicBezTo>
                  <a:cubicBezTo>
                    <a:pt x="1" y="4806"/>
                    <a:pt x="1935" y="3972"/>
                    <a:pt x="4137" y="11144"/>
                  </a:cubicBezTo>
                  <a:cubicBezTo>
                    <a:pt x="4209" y="11372"/>
                    <a:pt x="4375" y="11475"/>
                    <a:pt x="4609" y="11475"/>
                  </a:cubicBezTo>
                  <a:cubicBezTo>
                    <a:pt x="5678" y="11475"/>
                    <a:pt x="8170" y="9336"/>
                    <a:pt x="9674" y="7174"/>
                  </a:cubicBezTo>
                  <a:lnTo>
                    <a:pt x="9708" y="7174"/>
                  </a:lnTo>
                  <a:cubicBezTo>
                    <a:pt x="9908" y="6841"/>
                    <a:pt x="10108" y="6541"/>
                    <a:pt x="10275" y="6240"/>
                  </a:cubicBezTo>
                  <a:cubicBezTo>
                    <a:pt x="10308" y="6207"/>
                    <a:pt x="10308" y="6207"/>
                    <a:pt x="10308" y="6174"/>
                  </a:cubicBezTo>
                  <a:cubicBezTo>
                    <a:pt x="10375" y="6040"/>
                    <a:pt x="10442" y="5940"/>
                    <a:pt x="10508" y="5840"/>
                  </a:cubicBezTo>
                  <a:cubicBezTo>
                    <a:pt x="10508" y="5773"/>
                    <a:pt x="10542" y="5740"/>
                    <a:pt x="10575" y="5707"/>
                  </a:cubicBezTo>
                  <a:cubicBezTo>
                    <a:pt x="10608" y="5607"/>
                    <a:pt x="10642" y="5507"/>
                    <a:pt x="10708" y="5406"/>
                  </a:cubicBezTo>
                  <a:cubicBezTo>
                    <a:pt x="10708" y="5373"/>
                    <a:pt x="10708" y="5340"/>
                    <a:pt x="10742" y="5306"/>
                  </a:cubicBezTo>
                  <a:cubicBezTo>
                    <a:pt x="10775" y="5173"/>
                    <a:pt x="10842" y="5040"/>
                    <a:pt x="10875" y="4906"/>
                  </a:cubicBezTo>
                  <a:cubicBezTo>
                    <a:pt x="10875" y="4873"/>
                    <a:pt x="10875" y="4839"/>
                    <a:pt x="10875" y="4839"/>
                  </a:cubicBezTo>
                  <a:cubicBezTo>
                    <a:pt x="10909" y="4739"/>
                    <a:pt x="10909" y="4639"/>
                    <a:pt x="10942" y="4539"/>
                  </a:cubicBezTo>
                  <a:cubicBezTo>
                    <a:pt x="10942" y="4506"/>
                    <a:pt x="10942" y="4472"/>
                    <a:pt x="10942" y="4439"/>
                  </a:cubicBezTo>
                  <a:cubicBezTo>
                    <a:pt x="10942" y="4339"/>
                    <a:pt x="10975" y="4272"/>
                    <a:pt x="10975" y="4172"/>
                  </a:cubicBezTo>
                  <a:cubicBezTo>
                    <a:pt x="10942" y="4139"/>
                    <a:pt x="10975" y="4106"/>
                    <a:pt x="10942" y="4072"/>
                  </a:cubicBezTo>
                  <a:cubicBezTo>
                    <a:pt x="10942" y="3972"/>
                    <a:pt x="10942" y="3872"/>
                    <a:pt x="10909" y="3772"/>
                  </a:cubicBezTo>
                  <a:cubicBezTo>
                    <a:pt x="10875" y="3672"/>
                    <a:pt x="10842" y="3538"/>
                    <a:pt x="10775" y="3438"/>
                  </a:cubicBezTo>
                  <a:cubicBezTo>
                    <a:pt x="10775" y="3405"/>
                    <a:pt x="10775" y="3405"/>
                    <a:pt x="10742" y="3372"/>
                  </a:cubicBezTo>
                  <a:cubicBezTo>
                    <a:pt x="10708" y="3272"/>
                    <a:pt x="10642" y="3172"/>
                    <a:pt x="10575" y="3071"/>
                  </a:cubicBezTo>
                  <a:cubicBezTo>
                    <a:pt x="10575" y="3038"/>
                    <a:pt x="10575" y="3038"/>
                    <a:pt x="10542" y="3005"/>
                  </a:cubicBezTo>
                  <a:cubicBezTo>
                    <a:pt x="10508" y="2938"/>
                    <a:pt x="10442" y="2838"/>
                    <a:pt x="10375" y="2771"/>
                  </a:cubicBezTo>
                  <a:cubicBezTo>
                    <a:pt x="10341" y="2738"/>
                    <a:pt x="10341" y="2705"/>
                    <a:pt x="10308" y="2705"/>
                  </a:cubicBezTo>
                  <a:cubicBezTo>
                    <a:pt x="10241" y="2604"/>
                    <a:pt x="10141" y="2504"/>
                    <a:pt x="10075" y="2438"/>
                  </a:cubicBezTo>
                  <a:cubicBezTo>
                    <a:pt x="10041" y="2404"/>
                    <a:pt x="10041" y="2404"/>
                    <a:pt x="10008" y="2371"/>
                  </a:cubicBezTo>
                  <a:cubicBezTo>
                    <a:pt x="9941" y="2304"/>
                    <a:pt x="9841" y="2238"/>
                    <a:pt x="9741" y="2137"/>
                  </a:cubicBezTo>
                  <a:cubicBezTo>
                    <a:pt x="9741" y="2137"/>
                    <a:pt x="9708" y="2104"/>
                    <a:pt x="9708" y="2104"/>
                  </a:cubicBezTo>
                  <a:cubicBezTo>
                    <a:pt x="9608" y="2037"/>
                    <a:pt x="9474" y="1937"/>
                    <a:pt x="9374" y="1871"/>
                  </a:cubicBezTo>
                  <a:cubicBezTo>
                    <a:pt x="9374" y="1871"/>
                    <a:pt x="9341" y="1837"/>
                    <a:pt x="9307" y="1837"/>
                  </a:cubicBezTo>
                  <a:cubicBezTo>
                    <a:pt x="9207" y="1771"/>
                    <a:pt x="9107" y="1670"/>
                    <a:pt x="8974" y="1604"/>
                  </a:cubicBezTo>
                  <a:lnTo>
                    <a:pt x="8940" y="1604"/>
                  </a:lnTo>
                  <a:cubicBezTo>
                    <a:pt x="8840" y="1537"/>
                    <a:pt x="8707" y="1470"/>
                    <a:pt x="8574" y="1404"/>
                  </a:cubicBezTo>
                  <a:cubicBezTo>
                    <a:pt x="8540" y="1370"/>
                    <a:pt x="8540" y="1370"/>
                    <a:pt x="8507" y="1370"/>
                  </a:cubicBezTo>
                  <a:cubicBezTo>
                    <a:pt x="8240" y="1237"/>
                    <a:pt x="7940" y="1103"/>
                    <a:pt x="7640" y="970"/>
                  </a:cubicBezTo>
                  <a:cubicBezTo>
                    <a:pt x="6005" y="336"/>
                    <a:pt x="4204" y="36"/>
                    <a:pt x="3170" y="3"/>
                  </a:cubicBezTo>
                  <a:cubicBezTo>
                    <a:pt x="3131" y="1"/>
                    <a:pt x="3094" y="1"/>
                    <a:pt x="305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505300" y="911925"/>
              <a:ext cx="40875" cy="40900"/>
            </a:xfrm>
            <a:custGeom>
              <a:avLst/>
              <a:gdLst/>
              <a:ahLst/>
              <a:cxnLst/>
              <a:rect l="l" t="t" r="r" b="b"/>
              <a:pathLst>
                <a:path w="1635" h="1636" extrusionOk="0">
                  <a:moveTo>
                    <a:pt x="834" y="1"/>
                  </a:moveTo>
                  <a:cubicBezTo>
                    <a:pt x="367" y="1"/>
                    <a:pt x="0" y="368"/>
                    <a:pt x="0" y="835"/>
                  </a:cubicBezTo>
                  <a:cubicBezTo>
                    <a:pt x="0" y="1268"/>
                    <a:pt x="367" y="1635"/>
                    <a:pt x="834" y="1635"/>
                  </a:cubicBezTo>
                  <a:cubicBezTo>
                    <a:pt x="1268" y="1635"/>
                    <a:pt x="1635" y="1268"/>
                    <a:pt x="1635" y="835"/>
                  </a:cubicBezTo>
                  <a:cubicBezTo>
                    <a:pt x="1635" y="368"/>
                    <a:pt x="1268" y="1"/>
                    <a:pt x="83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860550" y="922775"/>
              <a:ext cx="37550" cy="38375"/>
            </a:xfrm>
            <a:custGeom>
              <a:avLst/>
              <a:gdLst/>
              <a:ahLst/>
              <a:cxnLst/>
              <a:rect l="l" t="t" r="r" b="b"/>
              <a:pathLst>
                <a:path w="1502" h="1535" extrusionOk="0">
                  <a:moveTo>
                    <a:pt x="768" y="0"/>
                  </a:moveTo>
                  <a:cubicBezTo>
                    <a:pt x="334" y="0"/>
                    <a:pt x="0" y="334"/>
                    <a:pt x="0" y="767"/>
                  </a:cubicBezTo>
                  <a:cubicBezTo>
                    <a:pt x="0" y="1168"/>
                    <a:pt x="334" y="1535"/>
                    <a:pt x="768" y="1535"/>
                  </a:cubicBezTo>
                  <a:cubicBezTo>
                    <a:pt x="1168" y="1535"/>
                    <a:pt x="1501" y="1168"/>
                    <a:pt x="1501" y="767"/>
                  </a:cubicBezTo>
                  <a:cubicBezTo>
                    <a:pt x="1501" y="334"/>
                    <a:pt x="1168" y="0"/>
                    <a:pt x="768"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548650" y="997000"/>
              <a:ext cx="303575" cy="185150"/>
            </a:xfrm>
            <a:custGeom>
              <a:avLst/>
              <a:gdLst/>
              <a:ahLst/>
              <a:cxnLst/>
              <a:rect l="l" t="t" r="r" b="b"/>
              <a:pathLst>
                <a:path w="12143" h="7406" extrusionOk="0">
                  <a:moveTo>
                    <a:pt x="6072" y="0"/>
                  </a:moveTo>
                  <a:cubicBezTo>
                    <a:pt x="2736" y="0"/>
                    <a:pt x="1" y="1668"/>
                    <a:pt x="1" y="3703"/>
                  </a:cubicBezTo>
                  <a:cubicBezTo>
                    <a:pt x="1" y="5738"/>
                    <a:pt x="2736" y="7405"/>
                    <a:pt x="6072" y="7405"/>
                  </a:cubicBezTo>
                  <a:cubicBezTo>
                    <a:pt x="9408" y="7405"/>
                    <a:pt x="12143" y="5738"/>
                    <a:pt x="12143" y="3703"/>
                  </a:cubicBezTo>
                  <a:cubicBezTo>
                    <a:pt x="12143" y="1668"/>
                    <a:pt x="9408" y="0"/>
                    <a:pt x="6072"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605375" y="1058700"/>
              <a:ext cx="50050" cy="67575"/>
            </a:xfrm>
            <a:custGeom>
              <a:avLst/>
              <a:gdLst/>
              <a:ahLst/>
              <a:cxnLst/>
              <a:rect l="l" t="t" r="r" b="b"/>
              <a:pathLst>
                <a:path w="2002" h="2703" extrusionOk="0">
                  <a:moveTo>
                    <a:pt x="1001" y="0"/>
                  </a:moveTo>
                  <a:cubicBezTo>
                    <a:pt x="434" y="0"/>
                    <a:pt x="0" y="601"/>
                    <a:pt x="0" y="1368"/>
                  </a:cubicBezTo>
                  <a:cubicBezTo>
                    <a:pt x="0" y="2102"/>
                    <a:pt x="434" y="2702"/>
                    <a:pt x="1001" y="2702"/>
                  </a:cubicBezTo>
                  <a:cubicBezTo>
                    <a:pt x="1568" y="2702"/>
                    <a:pt x="2002" y="2102"/>
                    <a:pt x="2002" y="1368"/>
                  </a:cubicBezTo>
                  <a:cubicBezTo>
                    <a:pt x="2002" y="601"/>
                    <a:pt x="1568" y="0"/>
                    <a:pt x="10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742125" y="1058700"/>
              <a:ext cx="50075" cy="67575"/>
            </a:xfrm>
            <a:custGeom>
              <a:avLst/>
              <a:gdLst/>
              <a:ahLst/>
              <a:cxnLst/>
              <a:rect l="l" t="t" r="r" b="b"/>
              <a:pathLst>
                <a:path w="2003" h="2703" extrusionOk="0">
                  <a:moveTo>
                    <a:pt x="1001" y="0"/>
                  </a:moveTo>
                  <a:cubicBezTo>
                    <a:pt x="434" y="0"/>
                    <a:pt x="1" y="601"/>
                    <a:pt x="1" y="1368"/>
                  </a:cubicBezTo>
                  <a:cubicBezTo>
                    <a:pt x="1" y="2102"/>
                    <a:pt x="434" y="2702"/>
                    <a:pt x="1001" y="2702"/>
                  </a:cubicBezTo>
                  <a:cubicBezTo>
                    <a:pt x="1535" y="2702"/>
                    <a:pt x="2002" y="2102"/>
                    <a:pt x="2002" y="1368"/>
                  </a:cubicBezTo>
                  <a:cubicBezTo>
                    <a:pt x="2002" y="601"/>
                    <a:pt x="1535" y="0"/>
                    <a:pt x="10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3147425" y="1550725"/>
              <a:ext cx="67575" cy="67575"/>
            </a:xfrm>
            <a:custGeom>
              <a:avLst/>
              <a:gdLst/>
              <a:ahLst/>
              <a:cxnLst/>
              <a:rect l="l" t="t" r="r" b="b"/>
              <a:pathLst>
                <a:path w="2703" h="2703" extrusionOk="0">
                  <a:moveTo>
                    <a:pt x="1368" y="0"/>
                  </a:moveTo>
                  <a:cubicBezTo>
                    <a:pt x="1368" y="0"/>
                    <a:pt x="0" y="2702"/>
                    <a:pt x="1368" y="2702"/>
                  </a:cubicBezTo>
                  <a:cubicBezTo>
                    <a:pt x="2702" y="2702"/>
                    <a:pt x="2702" y="0"/>
                    <a:pt x="2702"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3254425" y="1545725"/>
              <a:ext cx="60625" cy="76850"/>
            </a:xfrm>
            <a:custGeom>
              <a:avLst/>
              <a:gdLst/>
              <a:ahLst/>
              <a:cxnLst/>
              <a:rect l="l" t="t" r="r" b="b"/>
              <a:pathLst>
                <a:path w="2425" h="3074" extrusionOk="0">
                  <a:moveTo>
                    <a:pt x="1291" y="0"/>
                  </a:moveTo>
                  <a:lnTo>
                    <a:pt x="57" y="567"/>
                  </a:lnTo>
                  <a:cubicBezTo>
                    <a:pt x="57" y="567"/>
                    <a:pt x="1" y="3074"/>
                    <a:pt x="933" y="3074"/>
                  </a:cubicBezTo>
                  <a:cubicBezTo>
                    <a:pt x="1021" y="3074"/>
                    <a:pt x="1118" y="3051"/>
                    <a:pt x="1224" y="3002"/>
                  </a:cubicBezTo>
                  <a:cubicBezTo>
                    <a:pt x="2425" y="2435"/>
                    <a:pt x="1291" y="0"/>
                    <a:pt x="1291"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3342000" y="1545725"/>
              <a:ext cx="60625" cy="76850"/>
            </a:xfrm>
            <a:custGeom>
              <a:avLst/>
              <a:gdLst/>
              <a:ahLst/>
              <a:cxnLst/>
              <a:rect l="l" t="t" r="r" b="b"/>
              <a:pathLst>
                <a:path w="2425" h="3074" extrusionOk="0">
                  <a:moveTo>
                    <a:pt x="1257" y="0"/>
                  </a:moveTo>
                  <a:lnTo>
                    <a:pt x="56" y="567"/>
                  </a:lnTo>
                  <a:cubicBezTo>
                    <a:pt x="56" y="567"/>
                    <a:pt x="0" y="3074"/>
                    <a:pt x="907" y="3074"/>
                  </a:cubicBezTo>
                  <a:cubicBezTo>
                    <a:pt x="993" y="3074"/>
                    <a:pt x="1087" y="3051"/>
                    <a:pt x="1190" y="3002"/>
                  </a:cubicBezTo>
                  <a:cubicBezTo>
                    <a:pt x="2425" y="2435"/>
                    <a:pt x="1257" y="0"/>
                    <a:pt x="1257"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3411225" y="1527375"/>
              <a:ext cx="60625" cy="77050"/>
            </a:xfrm>
            <a:custGeom>
              <a:avLst/>
              <a:gdLst/>
              <a:ahLst/>
              <a:cxnLst/>
              <a:rect l="l" t="t" r="r" b="b"/>
              <a:pathLst>
                <a:path w="2425" h="3082" extrusionOk="0">
                  <a:moveTo>
                    <a:pt x="1290" y="0"/>
                  </a:moveTo>
                  <a:lnTo>
                    <a:pt x="56" y="567"/>
                  </a:lnTo>
                  <a:cubicBezTo>
                    <a:pt x="56" y="567"/>
                    <a:pt x="1" y="3081"/>
                    <a:pt x="896" y="3081"/>
                  </a:cubicBezTo>
                  <a:cubicBezTo>
                    <a:pt x="984" y="3081"/>
                    <a:pt x="1082" y="3056"/>
                    <a:pt x="1190" y="3002"/>
                  </a:cubicBezTo>
                  <a:cubicBezTo>
                    <a:pt x="2424" y="2435"/>
                    <a:pt x="1290" y="0"/>
                    <a:pt x="1290"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873900" y="946275"/>
              <a:ext cx="210175" cy="360850"/>
            </a:xfrm>
            <a:custGeom>
              <a:avLst/>
              <a:gdLst/>
              <a:ahLst/>
              <a:cxnLst/>
              <a:rect l="l" t="t" r="r" b="b"/>
              <a:pathLst>
                <a:path w="8407" h="14434" extrusionOk="0">
                  <a:moveTo>
                    <a:pt x="7578" y="1"/>
                  </a:moveTo>
                  <a:cubicBezTo>
                    <a:pt x="7524" y="1"/>
                    <a:pt x="7472" y="56"/>
                    <a:pt x="7472" y="128"/>
                  </a:cubicBezTo>
                  <a:cubicBezTo>
                    <a:pt x="7539" y="795"/>
                    <a:pt x="7739" y="1395"/>
                    <a:pt x="7839" y="2062"/>
                  </a:cubicBezTo>
                  <a:cubicBezTo>
                    <a:pt x="7939" y="2863"/>
                    <a:pt x="7972" y="3697"/>
                    <a:pt x="7906" y="4564"/>
                  </a:cubicBezTo>
                  <a:cubicBezTo>
                    <a:pt x="7806" y="6366"/>
                    <a:pt x="7305" y="8200"/>
                    <a:pt x="6505" y="9735"/>
                  </a:cubicBezTo>
                  <a:cubicBezTo>
                    <a:pt x="4987" y="12639"/>
                    <a:pt x="2522" y="14172"/>
                    <a:pt x="208" y="14172"/>
                  </a:cubicBezTo>
                  <a:cubicBezTo>
                    <a:pt x="183" y="14172"/>
                    <a:pt x="158" y="14171"/>
                    <a:pt x="134" y="14171"/>
                  </a:cubicBezTo>
                  <a:cubicBezTo>
                    <a:pt x="33" y="14171"/>
                    <a:pt x="0" y="14338"/>
                    <a:pt x="100" y="14371"/>
                  </a:cubicBezTo>
                  <a:cubicBezTo>
                    <a:pt x="329" y="14413"/>
                    <a:pt x="561" y="14434"/>
                    <a:pt x="794" y="14434"/>
                  </a:cubicBezTo>
                  <a:cubicBezTo>
                    <a:pt x="2975" y="14434"/>
                    <a:pt x="5292" y="12653"/>
                    <a:pt x="6738" y="10001"/>
                  </a:cubicBezTo>
                  <a:cubicBezTo>
                    <a:pt x="7505" y="8534"/>
                    <a:pt x="8006" y="6799"/>
                    <a:pt x="8206" y="5098"/>
                  </a:cubicBezTo>
                  <a:cubicBezTo>
                    <a:pt x="8339" y="3530"/>
                    <a:pt x="8406" y="1095"/>
                    <a:pt x="7639" y="28"/>
                  </a:cubicBezTo>
                  <a:cubicBezTo>
                    <a:pt x="7620" y="9"/>
                    <a:pt x="7599" y="1"/>
                    <a:pt x="757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023100" y="632900"/>
              <a:ext cx="66650" cy="61075"/>
            </a:xfrm>
            <a:custGeom>
              <a:avLst/>
              <a:gdLst/>
              <a:ahLst/>
              <a:cxnLst/>
              <a:rect l="l" t="t" r="r" b="b"/>
              <a:pathLst>
                <a:path w="2666" h="2443" extrusionOk="0">
                  <a:moveTo>
                    <a:pt x="484" y="0"/>
                  </a:moveTo>
                  <a:cubicBezTo>
                    <a:pt x="219" y="0"/>
                    <a:pt x="1" y="316"/>
                    <a:pt x="136" y="587"/>
                  </a:cubicBezTo>
                  <a:cubicBezTo>
                    <a:pt x="170" y="654"/>
                    <a:pt x="170" y="721"/>
                    <a:pt x="170" y="788"/>
                  </a:cubicBezTo>
                  <a:cubicBezTo>
                    <a:pt x="203" y="854"/>
                    <a:pt x="270" y="954"/>
                    <a:pt x="303" y="1021"/>
                  </a:cubicBezTo>
                  <a:cubicBezTo>
                    <a:pt x="370" y="1154"/>
                    <a:pt x="470" y="1288"/>
                    <a:pt x="570" y="1421"/>
                  </a:cubicBezTo>
                  <a:cubicBezTo>
                    <a:pt x="770" y="1722"/>
                    <a:pt x="1004" y="1955"/>
                    <a:pt x="1237" y="2222"/>
                  </a:cubicBezTo>
                  <a:cubicBezTo>
                    <a:pt x="1369" y="2377"/>
                    <a:pt x="1525" y="2442"/>
                    <a:pt x="1679" y="2442"/>
                  </a:cubicBezTo>
                  <a:cubicBezTo>
                    <a:pt x="2184" y="2442"/>
                    <a:pt x="2665" y="1741"/>
                    <a:pt x="2205" y="1255"/>
                  </a:cubicBezTo>
                  <a:cubicBezTo>
                    <a:pt x="1971" y="1021"/>
                    <a:pt x="1771" y="788"/>
                    <a:pt x="1504" y="587"/>
                  </a:cubicBezTo>
                  <a:cubicBezTo>
                    <a:pt x="1404" y="487"/>
                    <a:pt x="1271" y="354"/>
                    <a:pt x="1137" y="287"/>
                  </a:cubicBezTo>
                  <a:cubicBezTo>
                    <a:pt x="1070" y="220"/>
                    <a:pt x="970" y="187"/>
                    <a:pt x="904" y="154"/>
                  </a:cubicBezTo>
                  <a:cubicBezTo>
                    <a:pt x="804" y="120"/>
                    <a:pt x="737" y="120"/>
                    <a:pt x="670" y="54"/>
                  </a:cubicBezTo>
                  <a:cubicBezTo>
                    <a:pt x="608" y="16"/>
                    <a:pt x="545"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344975" y="642525"/>
              <a:ext cx="66950" cy="41850"/>
            </a:xfrm>
            <a:custGeom>
              <a:avLst/>
              <a:gdLst/>
              <a:ahLst/>
              <a:cxnLst/>
              <a:rect l="l" t="t" r="r" b="b"/>
              <a:pathLst>
                <a:path w="2678" h="1674" extrusionOk="0">
                  <a:moveTo>
                    <a:pt x="1688" y="1"/>
                  </a:moveTo>
                  <a:cubicBezTo>
                    <a:pt x="1414" y="1"/>
                    <a:pt x="1126" y="84"/>
                    <a:pt x="909" y="202"/>
                  </a:cubicBezTo>
                  <a:cubicBezTo>
                    <a:pt x="509" y="403"/>
                    <a:pt x="242" y="736"/>
                    <a:pt x="109" y="1136"/>
                  </a:cubicBezTo>
                  <a:cubicBezTo>
                    <a:pt x="1" y="1461"/>
                    <a:pt x="271" y="1673"/>
                    <a:pt x="547" y="1673"/>
                  </a:cubicBezTo>
                  <a:cubicBezTo>
                    <a:pt x="697" y="1673"/>
                    <a:pt x="849" y="1611"/>
                    <a:pt x="943" y="1470"/>
                  </a:cubicBezTo>
                  <a:cubicBezTo>
                    <a:pt x="1043" y="1337"/>
                    <a:pt x="1176" y="1236"/>
                    <a:pt x="1343" y="1170"/>
                  </a:cubicBezTo>
                  <a:cubicBezTo>
                    <a:pt x="1410" y="1148"/>
                    <a:pt x="1473" y="1140"/>
                    <a:pt x="1536" y="1140"/>
                  </a:cubicBezTo>
                  <a:cubicBezTo>
                    <a:pt x="1662" y="1140"/>
                    <a:pt x="1788" y="1170"/>
                    <a:pt x="1943" y="1170"/>
                  </a:cubicBezTo>
                  <a:cubicBezTo>
                    <a:pt x="2510" y="1170"/>
                    <a:pt x="2677" y="436"/>
                    <a:pt x="2210" y="136"/>
                  </a:cubicBezTo>
                  <a:cubicBezTo>
                    <a:pt x="2060" y="40"/>
                    <a:pt x="1877" y="1"/>
                    <a:pt x="1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573550" y="607800"/>
              <a:ext cx="108675" cy="48350"/>
            </a:xfrm>
            <a:custGeom>
              <a:avLst/>
              <a:gdLst/>
              <a:ahLst/>
              <a:cxnLst/>
              <a:rect l="l" t="t" r="r" b="b"/>
              <a:pathLst>
                <a:path w="4347" h="1934" extrusionOk="0">
                  <a:moveTo>
                    <a:pt x="837" y="0"/>
                  </a:moveTo>
                  <a:cubicBezTo>
                    <a:pt x="684" y="0"/>
                    <a:pt x="537" y="17"/>
                    <a:pt x="401" y="57"/>
                  </a:cubicBezTo>
                  <a:cubicBezTo>
                    <a:pt x="34" y="190"/>
                    <a:pt x="1" y="657"/>
                    <a:pt x="301" y="858"/>
                  </a:cubicBezTo>
                  <a:cubicBezTo>
                    <a:pt x="768" y="1124"/>
                    <a:pt x="1368" y="1091"/>
                    <a:pt x="1869" y="1258"/>
                  </a:cubicBezTo>
                  <a:cubicBezTo>
                    <a:pt x="2436" y="1425"/>
                    <a:pt x="3003" y="1658"/>
                    <a:pt x="3537" y="1892"/>
                  </a:cubicBezTo>
                  <a:cubicBezTo>
                    <a:pt x="3594" y="1921"/>
                    <a:pt x="3654" y="1933"/>
                    <a:pt x="3712" y="1933"/>
                  </a:cubicBezTo>
                  <a:cubicBezTo>
                    <a:pt x="4054" y="1933"/>
                    <a:pt x="4346" y="1481"/>
                    <a:pt x="4004" y="1224"/>
                  </a:cubicBezTo>
                  <a:cubicBezTo>
                    <a:pt x="3470" y="824"/>
                    <a:pt x="2936" y="524"/>
                    <a:pt x="2302" y="324"/>
                  </a:cubicBezTo>
                  <a:cubicBezTo>
                    <a:pt x="1871" y="172"/>
                    <a:pt x="1324"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635600" y="586125"/>
              <a:ext cx="129750" cy="45850"/>
            </a:xfrm>
            <a:custGeom>
              <a:avLst/>
              <a:gdLst/>
              <a:ahLst/>
              <a:cxnLst/>
              <a:rect l="l" t="t" r="r" b="b"/>
              <a:pathLst>
                <a:path w="5190" h="1834" extrusionOk="0">
                  <a:moveTo>
                    <a:pt x="2657" y="1"/>
                  </a:moveTo>
                  <a:cubicBezTo>
                    <a:pt x="1552" y="1"/>
                    <a:pt x="437" y="444"/>
                    <a:pt x="92" y="1324"/>
                  </a:cubicBezTo>
                  <a:cubicBezTo>
                    <a:pt x="1" y="1537"/>
                    <a:pt x="187" y="1833"/>
                    <a:pt x="423" y="1833"/>
                  </a:cubicBezTo>
                  <a:cubicBezTo>
                    <a:pt x="445" y="1833"/>
                    <a:pt x="469" y="1830"/>
                    <a:pt x="492" y="1825"/>
                  </a:cubicBezTo>
                  <a:cubicBezTo>
                    <a:pt x="1260" y="1624"/>
                    <a:pt x="1827" y="1124"/>
                    <a:pt x="2661" y="1091"/>
                  </a:cubicBezTo>
                  <a:cubicBezTo>
                    <a:pt x="3394" y="1091"/>
                    <a:pt x="4062" y="1424"/>
                    <a:pt x="4795" y="1591"/>
                  </a:cubicBezTo>
                  <a:cubicBezTo>
                    <a:pt x="4807" y="1593"/>
                    <a:pt x="4818" y="1594"/>
                    <a:pt x="4830" y="1594"/>
                  </a:cubicBezTo>
                  <a:cubicBezTo>
                    <a:pt x="5018" y="1594"/>
                    <a:pt x="5190" y="1346"/>
                    <a:pt x="5096" y="1157"/>
                  </a:cubicBezTo>
                  <a:cubicBezTo>
                    <a:pt x="4709" y="385"/>
                    <a:pt x="3687" y="1"/>
                    <a:pt x="2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37"/>
          <p:cNvGrpSpPr/>
          <p:nvPr/>
        </p:nvGrpSpPr>
        <p:grpSpPr>
          <a:xfrm rot="899960">
            <a:off x="6159816" y="4403509"/>
            <a:ext cx="414696" cy="214106"/>
            <a:chOff x="3553563" y="4350216"/>
            <a:chExt cx="414709" cy="214113"/>
          </a:xfrm>
        </p:grpSpPr>
        <p:sp>
          <p:nvSpPr>
            <p:cNvPr id="1552" name="Google Shape;1552;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37"/>
          <p:cNvGrpSpPr/>
          <p:nvPr/>
        </p:nvGrpSpPr>
        <p:grpSpPr>
          <a:xfrm>
            <a:off x="2855470" y="4277633"/>
            <a:ext cx="414709" cy="214113"/>
            <a:chOff x="3553563" y="4350216"/>
            <a:chExt cx="414709" cy="214113"/>
          </a:xfrm>
        </p:grpSpPr>
        <p:sp>
          <p:nvSpPr>
            <p:cNvPr id="1567" name="Google Shape;1567;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7"/>
          <p:cNvGrpSpPr/>
          <p:nvPr/>
        </p:nvGrpSpPr>
        <p:grpSpPr>
          <a:xfrm rot="-899960">
            <a:off x="4047982" y="4277631"/>
            <a:ext cx="414696" cy="214106"/>
            <a:chOff x="3553563" y="4350216"/>
            <a:chExt cx="414709" cy="214113"/>
          </a:xfrm>
        </p:grpSpPr>
        <p:sp>
          <p:nvSpPr>
            <p:cNvPr id="1582" name="Google Shape;1582;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7"/>
          <p:cNvGrpSpPr/>
          <p:nvPr/>
        </p:nvGrpSpPr>
        <p:grpSpPr>
          <a:xfrm rot="899960">
            <a:off x="3601491" y="4403506"/>
            <a:ext cx="414696" cy="214106"/>
            <a:chOff x="3553563" y="4350216"/>
            <a:chExt cx="414709" cy="214113"/>
          </a:xfrm>
        </p:grpSpPr>
        <p:sp>
          <p:nvSpPr>
            <p:cNvPr id="1597" name="Google Shape;1597;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075721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40"/>
          <p:cNvSpPr/>
          <p:nvPr/>
        </p:nvSpPr>
        <p:spPr>
          <a:xfrm>
            <a:off x="-873225" y="36361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TextBox 110">
            <a:extLst>
              <a:ext uri="{FF2B5EF4-FFF2-40B4-BE49-F238E27FC236}">
                <a16:creationId xmlns:a16="http://schemas.microsoft.com/office/drawing/2014/main" id="{A0502421-0248-5322-CF54-ED42CA33C82B}"/>
              </a:ext>
            </a:extLst>
          </p:cNvPr>
          <p:cNvSpPr txBox="1"/>
          <p:nvPr/>
        </p:nvSpPr>
        <p:spPr>
          <a:xfrm>
            <a:off x="1276350" y="374411"/>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112" name="TextBox 111">
            <a:extLst>
              <a:ext uri="{FF2B5EF4-FFF2-40B4-BE49-F238E27FC236}">
                <a16:creationId xmlns:a16="http://schemas.microsoft.com/office/drawing/2014/main" id="{12F293D8-6EB0-ADE0-BB3B-87419FA2843A}"/>
              </a:ext>
            </a:extLst>
          </p:cNvPr>
          <p:cNvSpPr txBox="1"/>
          <p:nvPr/>
        </p:nvSpPr>
        <p:spPr>
          <a:xfrm>
            <a:off x="1002378" y="774521"/>
            <a:ext cx="7719016" cy="958660"/>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1</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Khi bị bệnh, vật nuôi thường có những biểu hiện phổ biến nào sau đây?</a:t>
            </a:r>
            <a:r>
              <a:rPr lang="en-US" sz="2000" dirty="0">
                <a:latin typeface="Arial" panose="020B0604020202020204" pitchFamily="34" charset="0"/>
                <a:cs typeface="Arial" panose="020B0604020202020204" pitchFamily="34" charset="0"/>
              </a:rPr>
              <a:t> </a:t>
            </a:r>
          </a:p>
        </p:txBody>
      </p:sp>
      <p:sp>
        <p:nvSpPr>
          <p:cNvPr id="113" name="TextBox 112">
            <a:extLst>
              <a:ext uri="{FF2B5EF4-FFF2-40B4-BE49-F238E27FC236}">
                <a16:creationId xmlns:a16="http://schemas.microsoft.com/office/drawing/2014/main" id="{38E7552B-66CF-3395-438E-7C6DBDA63BFE}"/>
              </a:ext>
            </a:extLst>
          </p:cNvPr>
          <p:cNvSpPr txBox="1"/>
          <p:nvPr/>
        </p:nvSpPr>
        <p:spPr>
          <a:xfrm>
            <a:off x="1002378" y="1617177"/>
            <a:ext cx="7067400" cy="3074624"/>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Nhanh nhẹn, linh hoạt.</a:t>
            </a:r>
          </a:p>
          <a:p>
            <a:pPr marL="371475" indent="-371475">
              <a:lnSpc>
                <a:spcPct val="200000"/>
              </a:lnSpc>
              <a:buAutoNum type="alphaUcPeriod"/>
            </a:pPr>
            <a:r>
              <a:rPr lang="vi-VN" sz="2000" dirty="0">
                <a:cs typeface="Arial" panose="020B0604020202020204" pitchFamily="34" charset="0"/>
              </a:rPr>
              <a:t>Bỏ ăn hoặc ăn ít.</a:t>
            </a:r>
          </a:p>
          <a:p>
            <a:pPr marL="371475" indent="-371475">
              <a:lnSpc>
                <a:spcPct val="200000"/>
              </a:lnSpc>
              <a:buAutoNum type="alphaUcPeriod"/>
            </a:pPr>
            <a:r>
              <a:rPr lang="vi-VN" sz="2000" dirty="0">
                <a:cs typeface="Arial" panose="020B0604020202020204" pitchFamily="34" charset="0"/>
              </a:rPr>
              <a:t>Nhanh lớn, đẻ nhiều.</a:t>
            </a:r>
          </a:p>
          <a:p>
            <a:pPr marL="371475" indent="-371475">
              <a:lnSpc>
                <a:spcPct val="200000"/>
              </a:lnSpc>
              <a:buAutoNum type="alphaUcPeriod"/>
            </a:pPr>
            <a:r>
              <a:rPr lang="vi-VN" sz="2000" dirty="0">
                <a:cs typeface="Arial" panose="020B0604020202020204" pitchFamily="34" charset="0"/>
              </a:rPr>
              <a:t>Thường xuyên đi lại.</a:t>
            </a:r>
          </a:p>
          <a:p>
            <a:pPr marL="371475" indent="-371475">
              <a:lnSpc>
                <a:spcPct val="200000"/>
              </a:lnSpc>
              <a:buAutoNum type="alphaUcPeriod"/>
            </a:pPr>
            <a:endParaRPr lang="vi-VN" sz="2000" dirty="0">
              <a:cs typeface="Arial" panose="020B0604020202020204" pitchFamily="34" charset="0"/>
            </a:endParaRPr>
          </a:p>
        </p:txBody>
      </p:sp>
      <p:sp>
        <p:nvSpPr>
          <p:cNvPr id="114" name="Oval 113">
            <a:extLst>
              <a:ext uri="{FF2B5EF4-FFF2-40B4-BE49-F238E27FC236}">
                <a16:creationId xmlns:a16="http://schemas.microsoft.com/office/drawing/2014/main" id="{1A477C2B-52AF-532A-5ADD-D38FBDC33A0A}"/>
              </a:ext>
            </a:extLst>
          </p:cNvPr>
          <p:cNvSpPr/>
          <p:nvPr/>
        </p:nvSpPr>
        <p:spPr>
          <a:xfrm>
            <a:off x="1002378" y="2388115"/>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randombar(horizontal)">
                                      <p:cBhvr>
                                        <p:cTn id="12" dur="500"/>
                                        <p:tgtEl>
                                          <p:spTgt spid="11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randombar(horizontal)">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down)">
                                      <p:cBhvr>
                                        <p:cTn id="2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40"/>
          <p:cNvSpPr/>
          <p:nvPr/>
        </p:nvSpPr>
        <p:spPr>
          <a:xfrm>
            <a:off x="-873225" y="36361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TextBox 110">
            <a:extLst>
              <a:ext uri="{FF2B5EF4-FFF2-40B4-BE49-F238E27FC236}">
                <a16:creationId xmlns:a16="http://schemas.microsoft.com/office/drawing/2014/main" id="{A0502421-0248-5322-CF54-ED42CA33C82B}"/>
              </a:ext>
            </a:extLst>
          </p:cNvPr>
          <p:cNvSpPr txBox="1"/>
          <p:nvPr/>
        </p:nvSpPr>
        <p:spPr>
          <a:xfrm>
            <a:off x="1276350" y="299300"/>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112" name="TextBox 111">
            <a:extLst>
              <a:ext uri="{FF2B5EF4-FFF2-40B4-BE49-F238E27FC236}">
                <a16:creationId xmlns:a16="http://schemas.microsoft.com/office/drawing/2014/main" id="{12F293D8-6EB0-ADE0-BB3B-87419FA2843A}"/>
              </a:ext>
            </a:extLst>
          </p:cNvPr>
          <p:cNvSpPr txBox="1"/>
          <p:nvPr/>
        </p:nvSpPr>
        <p:spPr>
          <a:xfrm>
            <a:off x="1002378" y="774521"/>
            <a:ext cx="7719016" cy="958660"/>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2</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Các bệnh có thể lây lan nhanh thành dịch, làm chết nhiều vật nuôi thường có nguyên nhân chính là</a:t>
            </a:r>
            <a:r>
              <a:rPr lang="en-US" sz="2000" dirty="0">
                <a:latin typeface="Arial" panose="020B0604020202020204" pitchFamily="34" charset="0"/>
                <a:cs typeface="Arial" panose="020B0604020202020204" pitchFamily="34" charset="0"/>
              </a:rPr>
              <a:t>: </a:t>
            </a:r>
          </a:p>
        </p:txBody>
      </p:sp>
      <p:sp>
        <p:nvSpPr>
          <p:cNvPr id="113" name="TextBox 112">
            <a:extLst>
              <a:ext uri="{FF2B5EF4-FFF2-40B4-BE49-F238E27FC236}">
                <a16:creationId xmlns:a16="http://schemas.microsoft.com/office/drawing/2014/main" id="{38E7552B-66CF-3395-438E-7C6DBDA63BFE}"/>
              </a:ext>
            </a:extLst>
          </p:cNvPr>
          <p:cNvSpPr txBox="1"/>
          <p:nvPr/>
        </p:nvSpPr>
        <p:spPr>
          <a:xfrm>
            <a:off x="1038300" y="1658708"/>
            <a:ext cx="7067400" cy="2459071"/>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do thời tiết không phù hợp.</a:t>
            </a:r>
          </a:p>
          <a:p>
            <a:pPr marL="371475" indent="-371475">
              <a:lnSpc>
                <a:spcPct val="200000"/>
              </a:lnSpc>
              <a:buAutoNum type="alphaUcPeriod"/>
            </a:pPr>
            <a:r>
              <a:rPr lang="vi-VN" sz="2000" dirty="0">
                <a:cs typeface="Arial" panose="020B0604020202020204" pitchFamily="34" charset="0"/>
              </a:rPr>
              <a:t>do vi khuẩn và virus.</a:t>
            </a:r>
          </a:p>
          <a:p>
            <a:pPr marL="371475" indent="-371475">
              <a:lnSpc>
                <a:spcPct val="200000"/>
              </a:lnSpc>
              <a:buAutoNum type="alphaUcPeriod"/>
            </a:pPr>
            <a:r>
              <a:rPr lang="vi-VN" sz="2000" dirty="0">
                <a:cs typeface="Arial" panose="020B0604020202020204" pitchFamily="34" charset="0"/>
              </a:rPr>
              <a:t>do thức ăn không đảm bảo vệ sinh.</a:t>
            </a:r>
          </a:p>
          <a:p>
            <a:pPr marL="371475" indent="-371475">
              <a:lnSpc>
                <a:spcPct val="200000"/>
              </a:lnSpc>
              <a:buAutoNum type="alphaUcPeriod"/>
            </a:pPr>
            <a:r>
              <a:rPr lang="vi-VN" sz="2000" dirty="0">
                <a:cs typeface="Arial" panose="020B0604020202020204" pitchFamily="34" charset="0"/>
              </a:rPr>
              <a:t>do chuồng trại không phù hợp.</a:t>
            </a:r>
          </a:p>
        </p:txBody>
      </p:sp>
      <p:sp>
        <p:nvSpPr>
          <p:cNvPr id="114" name="Oval 113">
            <a:extLst>
              <a:ext uri="{FF2B5EF4-FFF2-40B4-BE49-F238E27FC236}">
                <a16:creationId xmlns:a16="http://schemas.microsoft.com/office/drawing/2014/main" id="{1A477C2B-52AF-532A-5ADD-D38FBDC33A0A}"/>
              </a:ext>
            </a:extLst>
          </p:cNvPr>
          <p:cNvSpPr/>
          <p:nvPr/>
        </p:nvSpPr>
        <p:spPr>
          <a:xfrm>
            <a:off x="1002378" y="2509416"/>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9654059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randombar(horizontal)">
                                      <p:cBhvr>
                                        <p:cTn id="12" dur="500"/>
                                        <p:tgtEl>
                                          <p:spTgt spid="11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randombar(horizontal)">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down)">
                                      <p:cBhvr>
                                        <p:cTn id="2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40"/>
          <p:cNvSpPr/>
          <p:nvPr/>
        </p:nvSpPr>
        <p:spPr>
          <a:xfrm>
            <a:off x="-873225" y="36361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TextBox 110">
            <a:extLst>
              <a:ext uri="{FF2B5EF4-FFF2-40B4-BE49-F238E27FC236}">
                <a16:creationId xmlns:a16="http://schemas.microsoft.com/office/drawing/2014/main" id="{A0502421-0248-5322-CF54-ED42CA33C82B}"/>
              </a:ext>
            </a:extLst>
          </p:cNvPr>
          <p:cNvSpPr txBox="1"/>
          <p:nvPr/>
        </p:nvSpPr>
        <p:spPr>
          <a:xfrm>
            <a:off x="1276350" y="299300"/>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112" name="TextBox 111">
            <a:extLst>
              <a:ext uri="{FF2B5EF4-FFF2-40B4-BE49-F238E27FC236}">
                <a16:creationId xmlns:a16="http://schemas.microsoft.com/office/drawing/2014/main" id="{12F293D8-6EB0-ADE0-BB3B-87419FA2843A}"/>
              </a:ext>
            </a:extLst>
          </p:cNvPr>
          <p:cNvSpPr txBox="1"/>
          <p:nvPr/>
        </p:nvSpPr>
        <p:spPr>
          <a:xfrm>
            <a:off x="900476" y="733657"/>
            <a:ext cx="7719016" cy="958660"/>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3</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Đâu </a:t>
            </a:r>
            <a:r>
              <a:rPr lang="vi-VN" sz="2000" b="1" dirty="0">
                <a:latin typeface="Arial" panose="020B0604020202020204" pitchFamily="34" charset="0"/>
                <a:cs typeface="Arial" panose="020B0604020202020204" pitchFamily="34" charset="0"/>
              </a:rPr>
              <a:t>không</a:t>
            </a:r>
            <a:r>
              <a:rPr lang="vi-VN" sz="2000" dirty="0">
                <a:latin typeface="Arial" panose="020B0604020202020204" pitchFamily="34" charset="0"/>
                <a:cs typeface="Arial" panose="020B0604020202020204" pitchFamily="34" charset="0"/>
              </a:rPr>
              <a:t> phải biểu hiện đặc trưng của bệnh tụ huyết trùng trâu bò?</a:t>
            </a:r>
            <a:r>
              <a:rPr lang="en-US" sz="2000" dirty="0">
                <a:latin typeface="Arial" panose="020B0604020202020204" pitchFamily="34" charset="0"/>
                <a:cs typeface="Arial" panose="020B0604020202020204" pitchFamily="34" charset="0"/>
              </a:rPr>
              <a:t> </a:t>
            </a:r>
          </a:p>
        </p:txBody>
      </p:sp>
      <p:sp>
        <p:nvSpPr>
          <p:cNvPr id="113" name="TextBox 112">
            <a:extLst>
              <a:ext uri="{FF2B5EF4-FFF2-40B4-BE49-F238E27FC236}">
                <a16:creationId xmlns:a16="http://schemas.microsoft.com/office/drawing/2014/main" id="{38E7552B-66CF-3395-438E-7C6DBDA63BFE}"/>
              </a:ext>
            </a:extLst>
          </p:cNvPr>
          <p:cNvSpPr txBox="1"/>
          <p:nvPr/>
        </p:nvSpPr>
        <p:spPr>
          <a:xfrm>
            <a:off x="900476" y="1662701"/>
            <a:ext cx="7922820" cy="2554545"/>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Thời gian ủ bệnh từ 10 đến 30 ngày</a:t>
            </a:r>
          </a:p>
          <a:p>
            <a:pPr marL="371475" indent="-371475">
              <a:lnSpc>
                <a:spcPct val="200000"/>
              </a:lnSpc>
              <a:buAutoNum type="alphaUcPeriod"/>
            </a:pPr>
            <a:r>
              <a:rPr lang="vi-VN" sz="2000" dirty="0">
                <a:cs typeface="Arial" panose="020B0604020202020204" pitchFamily="34" charset="0"/>
              </a:rPr>
              <a:t>Con vật mệt mỏi, khó thở, sốt cao 41 – 42 °C, đi lại khó khăn</a:t>
            </a:r>
          </a:p>
          <a:p>
            <a:pPr marL="371475" indent="-371475">
              <a:lnSpc>
                <a:spcPct val="200000"/>
              </a:lnSpc>
              <a:buAutoNum type="alphaUcPeriod"/>
            </a:pPr>
            <a:r>
              <a:rPr lang="vi-VN" sz="2000" dirty="0">
                <a:cs typeface="Arial" panose="020B0604020202020204" pitchFamily="34" charset="0"/>
              </a:rPr>
              <a:t>Niêm mạc mắt, mũi đỏ sẫm; chảy nước mắt, nước mũi</a:t>
            </a:r>
          </a:p>
          <a:p>
            <a:pPr marL="371475" indent="-371475">
              <a:lnSpc>
                <a:spcPct val="200000"/>
              </a:lnSpc>
              <a:buAutoNum type="alphaUcPeriod"/>
            </a:pPr>
            <a:r>
              <a:rPr lang="vi-VN" sz="2000" dirty="0">
                <a:cs typeface="Arial" panose="020B0604020202020204" pitchFamily="34" charset="0"/>
              </a:rPr>
              <a:t>Ban đầu bị táo bón, sau đó tiêu chảy phân lẫn máu và dịch nhầy</a:t>
            </a:r>
          </a:p>
        </p:txBody>
      </p:sp>
      <p:sp>
        <p:nvSpPr>
          <p:cNvPr id="114" name="Oval 113">
            <a:extLst>
              <a:ext uri="{FF2B5EF4-FFF2-40B4-BE49-F238E27FC236}">
                <a16:creationId xmlns:a16="http://schemas.microsoft.com/office/drawing/2014/main" id="{1A477C2B-52AF-532A-5ADD-D38FBDC33A0A}"/>
              </a:ext>
            </a:extLst>
          </p:cNvPr>
          <p:cNvSpPr/>
          <p:nvPr/>
        </p:nvSpPr>
        <p:spPr>
          <a:xfrm>
            <a:off x="900476" y="1871814"/>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6834580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randombar(horizontal)">
                                      <p:cBhvr>
                                        <p:cTn id="12" dur="500"/>
                                        <p:tgtEl>
                                          <p:spTgt spid="11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randombar(horizontal)">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down)">
                                      <p:cBhvr>
                                        <p:cTn id="2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40"/>
          <p:cNvSpPr/>
          <p:nvPr/>
        </p:nvSpPr>
        <p:spPr>
          <a:xfrm>
            <a:off x="-873225" y="36361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TextBox 110">
            <a:extLst>
              <a:ext uri="{FF2B5EF4-FFF2-40B4-BE49-F238E27FC236}">
                <a16:creationId xmlns:a16="http://schemas.microsoft.com/office/drawing/2014/main" id="{A0502421-0248-5322-CF54-ED42CA33C82B}"/>
              </a:ext>
            </a:extLst>
          </p:cNvPr>
          <p:cNvSpPr txBox="1"/>
          <p:nvPr/>
        </p:nvSpPr>
        <p:spPr>
          <a:xfrm>
            <a:off x="1276350" y="374411"/>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112" name="TextBox 111">
            <a:extLst>
              <a:ext uri="{FF2B5EF4-FFF2-40B4-BE49-F238E27FC236}">
                <a16:creationId xmlns:a16="http://schemas.microsoft.com/office/drawing/2014/main" id="{12F293D8-6EB0-ADE0-BB3B-87419FA2843A}"/>
              </a:ext>
            </a:extLst>
          </p:cNvPr>
          <p:cNvSpPr txBox="1"/>
          <p:nvPr/>
        </p:nvSpPr>
        <p:spPr>
          <a:xfrm>
            <a:off x="1030129" y="1112813"/>
            <a:ext cx="7719016" cy="553998"/>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4</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Kháng sinh được sản xuất từ vi sinh vật </a:t>
            </a:r>
            <a:r>
              <a:rPr lang="vi-VN" sz="2000" b="1" dirty="0">
                <a:latin typeface="Arial" panose="020B0604020202020204" pitchFamily="34" charset="0"/>
                <a:cs typeface="Arial" panose="020B0604020202020204" pitchFamily="34" charset="0"/>
              </a:rPr>
              <a:t>không</a:t>
            </a:r>
            <a:r>
              <a:rPr lang="vi-VN" sz="2000" dirty="0">
                <a:latin typeface="Arial" panose="020B0604020202020204" pitchFamily="34" charset="0"/>
                <a:cs typeface="Arial" panose="020B0604020202020204" pitchFamily="34" charset="0"/>
              </a:rPr>
              <a:t> bao gồm</a:t>
            </a:r>
            <a:r>
              <a:rPr lang="en-US" sz="2000" dirty="0">
                <a:latin typeface="Arial" panose="020B0604020202020204" pitchFamily="34" charset="0"/>
                <a:cs typeface="Arial" panose="020B0604020202020204" pitchFamily="34" charset="0"/>
              </a:rPr>
              <a:t>:</a:t>
            </a:r>
          </a:p>
        </p:txBody>
      </p:sp>
      <p:sp>
        <p:nvSpPr>
          <p:cNvPr id="8" name="Plaque 7">
            <a:extLst>
              <a:ext uri="{FF2B5EF4-FFF2-40B4-BE49-F238E27FC236}">
                <a16:creationId xmlns:a16="http://schemas.microsoft.com/office/drawing/2014/main" id="{FF0BE778-4792-9B68-9602-43EE95B4CAD2}"/>
              </a:ext>
            </a:extLst>
          </p:cNvPr>
          <p:cNvSpPr/>
          <p:nvPr/>
        </p:nvSpPr>
        <p:spPr>
          <a:xfrm>
            <a:off x="1045369" y="2188049"/>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A. Vi khuẩn</a:t>
            </a:r>
          </a:p>
        </p:txBody>
      </p:sp>
      <p:sp>
        <p:nvSpPr>
          <p:cNvPr id="9" name="Plaque 8">
            <a:extLst>
              <a:ext uri="{FF2B5EF4-FFF2-40B4-BE49-F238E27FC236}">
                <a16:creationId xmlns:a16="http://schemas.microsoft.com/office/drawing/2014/main" id="{DE0B2787-B750-365B-6299-D1E7513207D2}"/>
              </a:ext>
            </a:extLst>
          </p:cNvPr>
          <p:cNvSpPr/>
          <p:nvPr/>
        </p:nvSpPr>
        <p:spPr>
          <a:xfrm>
            <a:off x="4988719" y="2188048"/>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B. Tế bào hạt nhân</a:t>
            </a:r>
          </a:p>
        </p:txBody>
      </p:sp>
      <p:sp>
        <p:nvSpPr>
          <p:cNvPr id="10" name="Plaque 9">
            <a:extLst>
              <a:ext uri="{FF2B5EF4-FFF2-40B4-BE49-F238E27FC236}">
                <a16:creationId xmlns:a16="http://schemas.microsoft.com/office/drawing/2014/main" id="{D77C8FAB-C1CE-11C2-85FA-420389E5B34E}"/>
              </a:ext>
            </a:extLst>
          </p:cNvPr>
          <p:cNvSpPr/>
          <p:nvPr/>
        </p:nvSpPr>
        <p:spPr>
          <a:xfrm>
            <a:off x="1030129" y="3493730"/>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 Xạ khuẩn</a:t>
            </a:r>
          </a:p>
        </p:txBody>
      </p:sp>
      <p:sp>
        <p:nvSpPr>
          <p:cNvPr id="11" name="Plaque 10">
            <a:extLst>
              <a:ext uri="{FF2B5EF4-FFF2-40B4-BE49-F238E27FC236}">
                <a16:creationId xmlns:a16="http://schemas.microsoft.com/office/drawing/2014/main" id="{62C92E50-3CB0-2574-C10F-B3C1DCD69F28}"/>
              </a:ext>
            </a:extLst>
          </p:cNvPr>
          <p:cNvSpPr/>
          <p:nvPr/>
        </p:nvSpPr>
        <p:spPr>
          <a:xfrm>
            <a:off x="4988719" y="3493730"/>
            <a:ext cx="2895600" cy="767403"/>
          </a:xfrm>
          <a:prstGeom prst="plaqu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 Nấm mốc</a:t>
            </a:r>
          </a:p>
        </p:txBody>
      </p:sp>
    </p:spTree>
    <p:extLst>
      <p:ext uri="{BB962C8B-B14F-4D97-AF65-F5344CB8AC3E}">
        <p14:creationId xmlns:p14="http://schemas.microsoft.com/office/powerpoint/2010/main" val="3640074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randombar(horizontal)">
                                      <p:cBhvr>
                                        <p:cTn id="12" dur="500"/>
                                        <p:tgtEl>
                                          <p:spTgt spid="11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9"/>
                                        </p:tgtEl>
                                        <p:attrNameLst>
                                          <p:attrName>fillcolor</p:attrName>
                                        </p:attrNameLst>
                                      </p:cBhvr>
                                      <p:to>
                                        <a:srgbClr val="CACD8E"/>
                                      </p:to>
                                    </p:animClr>
                                    <p:set>
                                      <p:cBhvr>
                                        <p:cTn id="24" dur="500" fill="hold"/>
                                        <p:tgtEl>
                                          <p:spTgt spid="9"/>
                                        </p:tgtEl>
                                        <p:attrNameLst>
                                          <p:attrName>fill.type</p:attrName>
                                        </p:attrNameLst>
                                      </p:cBhvr>
                                      <p:to>
                                        <p:strVal val="solid"/>
                                      </p:to>
                                    </p:set>
                                    <p:set>
                                      <p:cBhvr>
                                        <p:cTn id="25" dur="500" fill="hold"/>
                                        <p:tgtEl>
                                          <p:spTgt spid="9"/>
                                        </p:tgtEl>
                                        <p:attrNameLst>
                                          <p:attrName>fill.on</p:attrName>
                                        </p:attrNameLst>
                                      </p:cBhvr>
                                      <p:to>
                                        <p:strVal val="true"/>
                                      </p:to>
                                    </p:se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Google Shape;1847;p40"/>
          <p:cNvSpPr/>
          <p:nvPr/>
        </p:nvSpPr>
        <p:spPr>
          <a:xfrm>
            <a:off x="-873225" y="36361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TextBox 110">
            <a:extLst>
              <a:ext uri="{FF2B5EF4-FFF2-40B4-BE49-F238E27FC236}">
                <a16:creationId xmlns:a16="http://schemas.microsoft.com/office/drawing/2014/main" id="{A0502421-0248-5322-CF54-ED42CA33C82B}"/>
              </a:ext>
            </a:extLst>
          </p:cNvPr>
          <p:cNvSpPr txBox="1"/>
          <p:nvPr/>
        </p:nvSpPr>
        <p:spPr>
          <a:xfrm>
            <a:off x="1276350" y="299300"/>
            <a:ext cx="6591300" cy="400110"/>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Chọn câu trả lời đúng cho các câu hỏi sau đây: </a:t>
            </a:r>
          </a:p>
        </p:txBody>
      </p:sp>
      <p:sp>
        <p:nvSpPr>
          <p:cNvPr id="112" name="TextBox 111">
            <a:extLst>
              <a:ext uri="{FF2B5EF4-FFF2-40B4-BE49-F238E27FC236}">
                <a16:creationId xmlns:a16="http://schemas.microsoft.com/office/drawing/2014/main" id="{12F293D8-6EB0-ADE0-BB3B-87419FA2843A}"/>
              </a:ext>
            </a:extLst>
          </p:cNvPr>
          <p:cNvSpPr txBox="1"/>
          <p:nvPr/>
        </p:nvSpPr>
        <p:spPr>
          <a:xfrm>
            <a:off x="900476" y="733657"/>
            <a:ext cx="7719016" cy="1015663"/>
          </a:xfrm>
          <a:prstGeom prst="rect">
            <a:avLst/>
          </a:prstGeom>
          <a:noFill/>
        </p:spPr>
        <p:txBody>
          <a:bodyPr wrap="square">
            <a:spAutoFit/>
          </a:bodyPr>
          <a:lstStyle/>
          <a:p>
            <a:pPr algn="just">
              <a:lnSpc>
                <a:spcPct val="150000"/>
              </a:lnSpc>
            </a:pPr>
            <a:r>
              <a:rPr lang="vi-VN" sz="2000" b="1" dirty="0">
                <a:latin typeface="Arial" panose="020B0604020202020204" pitchFamily="34" charset="0"/>
                <a:cs typeface="Arial" panose="020B0604020202020204" pitchFamily="34" charset="0"/>
              </a:rPr>
              <a:t>Câu </a:t>
            </a:r>
            <a:r>
              <a:rPr lang="en-US" sz="2000" b="1" dirty="0">
                <a:latin typeface="Arial" panose="020B0604020202020204" pitchFamily="34" charset="0"/>
                <a:cs typeface="Arial" panose="020B0604020202020204" pitchFamily="34" charset="0"/>
              </a:rPr>
              <a:t>5</a:t>
            </a:r>
            <a:r>
              <a:rPr lang="vi-VN"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Ý nào sau đây </a:t>
            </a:r>
            <a:r>
              <a:rPr lang="en-US" sz="2000" b="1" dirty="0">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là công nghệ mới ứng dụng trong sản xuất vaccine?</a:t>
            </a:r>
          </a:p>
        </p:txBody>
      </p:sp>
      <p:sp>
        <p:nvSpPr>
          <p:cNvPr id="113" name="TextBox 112">
            <a:extLst>
              <a:ext uri="{FF2B5EF4-FFF2-40B4-BE49-F238E27FC236}">
                <a16:creationId xmlns:a16="http://schemas.microsoft.com/office/drawing/2014/main" id="{38E7552B-66CF-3395-438E-7C6DBDA63BFE}"/>
              </a:ext>
            </a:extLst>
          </p:cNvPr>
          <p:cNvSpPr txBox="1"/>
          <p:nvPr/>
        </p:nvSpPr>
        <p:spPr>
          <a:xfrm>
            <a:off x="900476" y="1662701"/>
            <a:ext cx="7922820" cy="3074624"/>
          </a:xfrm>
          <a:prstGeom prst="rect">
            <a:avLst/>
          </a:prstGeom>
          <a:noFill/>
        </p:spPr>
        <p:txBody>
          <a:bodyPr wrap="square">
            <a:spAutoFit/>
          </a:bodyPr>
          <a:lstStyle/>
          <a:p>
            <a:pPr marL="371475" indent="-371475">
              <a:lnSpc>
                <a:spcPct val="200000"/>
              </a:lnSpc>
              <a:buAutoNum type="alphaUcPeriod"/>
            </a:pPr>
            <a:r>
              <a:rPr lang="vi-VN" sz="2000" dirty="0">
                <a:cs typeface="Arial" panose="020B0604020202020204" pitchFamily="34" charset="0"/>
              </a:rPr>
              <a:t>công nghệ vaccine tái tổ hợp</a:t>
            </a:r>
          </a:p>
          <a:p>
            <a:pPr marL="371475" indent="-371475">
              <a:lnSpc>
                <a:spcPct val="200000"/>
              </a:lnSpc>
              <a:buAutoNum type="alphaUcPeriod"/>
            </a:pPr>
            <a:r>
              <a:rPr lang="vi-VN" sz="2000" dirty="0">
                <a:cs typeface="Arial" panose="020B0604020202020204" pitchFamily="34" charset="0"/>
              </a:rPr>
              <a:t>kĩ thuật tạo giống virus trao đổi gene</a:t>
            </a:r>
          </a:p>
          <a:p>
            <a:pPr marL="371475" indent="-371475">
              <a:lnSpc>
                <a:spcPct val="200000"/>
              </a:lnSpc>
              <a:buAutoNum type="alphaUcPeriod"/>
            </a:pPr>
            <a:r>
              <a:rPr lang="vi-VN" sz="2000" dirty="0">
                <a:cs typeface="Arial" panose="020B0604020202020204" pitchFamily="34" charset="0"/>
              </a:rPr>
              <a:t>sử dụng virus vector</a:t>
            </a:r>
          </a:p>
          <a:p>
            <a:pPr marL="371475" indent="-371475">
              <a:lnSpc>
                <a:spcPct val="200000"/>
              </a:lnSpc>
              <a:buAutoNum type="alphaUcPeriod"/>
            </a:pPr>
            <a:r>
              <a:rPr lang="vi-VN" sz="2000" dirty="0">
                <a:cs typeface="Arial" panose="020B0604020202020204" pitchFamily="34" charset="0"/>
              </a:rPr>
              <a:t>công nghệ baculovirus</a:t>
            </a:r>
          </a:p>
          <a:p>
            <a:pPr marL="371475" indent="-371475">
              <a:lnSpc>
                <a:spcPct val="200000"/>
              </a:lnSpc>
              <a:buAutoNum type="alphaUcPeriod"/>
            </a:pPr>
            <a:endParaRPr lang="vi-VN" sz="2000" dirty="0">
              <a:cs typeface="Arial" panose="020B0604020202020204" pitchFamily="34" charset="0"/>
            </a:endParaRPr>
          </a:p>
        </p:txBody>
      </p:sp>
      <p:sp>
        <p:nvSpPr>
          <p:cNvPr id="114" name="Oval 113">
            <a:extLst>
              <a:ext uri="{FF2B5EF4-FFF2-40B4-BE49-F238E27FC236}">
                <a16:creationId xmlns:a16="http://schemas.microsoft.com/office/drawing/2014/main" id="{1A477C2B-52AF-532A-5ADD-D38FBDC33A0A}"/>
              </a:ext>
            </a:extLst>
          </p:cNvPr>
          <p:cNvSpPr/>
          <p:nvPr/>
        </p:nvSpPr>
        <p:spPr>
          <a:xfrm>
            <a:off x="900793" y="3729540"/>
            <a:ext cx="375557" cy="40536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a:p>
        </p:txBody>
      </p:sp>
    </p:spTree>
    <p:extLst>
      <p:ext uri="{BB962C8B-B14F-4D97-AF65-F5344CB8AC3E}">
        <p14:creationId xmlns:p14="http://schemas.microsoft.com/office/powerpoint/2010/main" val="2561927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arn(inVertic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randombar(horizontal)">
                                      <p:cBhvr>
                                        <p:cTn id="12" dur="500"/>
                                        <p:tgtEl>
                                          <p:spTgt spid="11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randombar(horizontal)">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down)">
                                      <p:cBhvr>
                                        <p:cTn id="2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4" name="Rectangle 3"/>
          <p:cNvSpPr/>
          <p:nvPr/>
        </p:nvSpPr>
        <p:spPr>
          <a:xfrm>
            <a:off x="0" y="1475585"/>
            <a:ext cx="2084832" cy="171907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bg2">
                    <a:lumMod val="50000"/>
                  </a:schemeClr>
                </a:solidFill>
                <a:latin typeface="+mj-lt"/>
              </a:rPr>
              <a:t>PHÒNG, TRỊ BỆNH TRONG CHĂN NUÔI</a:t>
            </a:r>
          </a:p>
        </p:txBody>
      </p:sp>
      <p:sp>
        <p:nvSpPr>
          <p:cNvPr id="8" name="Rectangle 7"/>
          <p:cNvSpPr/>
          <p:nvPr/>
        </p:nvSpPr>
        <p:spPr>
          <a:xfrm>
            <a:off x="2545636" y="1815410"/>
            <a:ext cx="2749296" cy="10394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Vai trò của phòng, trị bệnh cho vật nuôi</a:t>
            </a:r>
          </a:p>
        </p:txBody>
      </p:sp>
      <p:sp>
        <p:nvSpPr>
          <p:cNvPr id="9" name="Rectangle 8"/>
          <p:cNvSpPr/>
          <p:nvPr/>
        </p:nvSpPr>
        <p:spPr>
          <a:xfrm>
            <a:off x="2545636" y="267507"/>
            <a:ext cx="2749296" cy="109118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Một số bệnh phổ biến ở vật nuôi</a:t>
            </a:r>
          </a:p>
        </p:txBody>
      </p:sp>
      <p:sp>
        <p:nvSpPr>
          <p:cNvPr id="10" name="Rectangle 9"/>
          <p:cNvSpPr/>
          <p:nvPr/>
        </p:nvSpPr>
        <p:spPr>
          <a:xfrm>
            <a:off x="2545636" y="3343094"/>
            <a:ext cx="2749296" cy="131216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Ứng dụng công nghệ sinh học trong phòng, trị bệnh cho vật nuôi</a:t>
            </a:r>
          </a:p>
        </p:txBody>
      </p:sp>
      <p:sp>
        <p:nvSpPr>
          <p:cNvPr id="5" name="TextBox 4"/>
          <p:cNvSpPr txBox="1"/>
          <p:nvPr/>
        </p:nvSpPr>
        <p:spPr>
          <a:xfrm>
            <a:off x="5687568" y="-26304"/>
            <a:ext cx="2828544" cy="553998"/>
          </a:xfrm>
          <a:prstGeom prst="rect">
            <a:avLst/>
          </a:prstGeom>
          <a:noFill/>
        </p:spPr>
        <p:txBody>
          <a:bodyPr wrap="square" rtlCol="0">
            <a:spAutoFit/>
          </a:bodyPr>
          <a:lstStyle/>
          <a:p>
            <a:pPr>
              <a:lnSpc>
                <a:spcPct val="150000"/>
              </a:lnSpc>
            </a:pPr>
            <a:r>
              <a:rPr lang="en-US" sz="2000" dirty="0"/>
              <a:t>Đặc điểm của bệnh</a:t>
            </a:r>
          </a:p>
        </p:txBody>
      </p:sp>
      <p:sp>
        <p:nvSpPr>
          <p:cNvPr id="11" name="TextBox 10"/>
          <p:cNvSpPr txBox="1"/>
          <p:nvPr/>
        </p:nvSpPr>
        <p:spPr>
          <a:xfrm>
            <a:off x="5672512" y="1131509"/>
            <a:ext cx="3246677" cy="553998"/>
          </a:xfrm>
          <a:prstGeom prst="rect">
            <a:avLst/>
          </a:prstGeom>
          <a:noFill/>
        </p:spPr>
        <p:txBody>
          <a:bodyPr wrap="square" rtlCol="0">
            <a:spAutoFit/>
          </a:bodyPr>
          <a:lstStyle/>
          <a:p>
            <a:pPr>
              <a:lnSpc>
                <a:spcPct val="150000"/>
              </a:lnSpc>
            </a:pPr>
            <a:r>
              <a:rPr lang="en-US" sz="2000" dirty="0"/>
              <a:t>Biện pháp phòng, trị bệnh</a:t>
            </a:r>
          </a:p>
        </p:txBody>
      </p:sp>
      <p:sp>
        <p:nvSpPr>
          <p:cNvPr id="12" name="TextBox 11"/>
          <p:cNvSpPr txBox="1"/>
          <p:nvPr/>
        </p:nvSpPr>
        <p:spPr>
          <a:xfrm>
            <a:off x="5672512" y="1571236"/>
            <a:ext cx="2828544" cy="553998"/>
          </a:xfrm>
          <a:prstGeom prst="rect">
            <a:avLst/>
          </a:prstGeom>
          <a:noFill/>
        </p:spPr>
        <p:txBody>
          <a:bodyPr wrap="square" rtlCol="0">
            <a:spAutoFit/>
          </a:bodyPr>
          <a:lstStyle/>
          <a:p>
            <a:pPr>
              <a:lnSpc>
                <a:spcPct val="150000"/>
              </a:lnSpc>
            </a:pPr>
            <a:r>
              <a:rPr lang="en-US" sz="2000" dirty="0"/>
              <a:t>Vai trò</a:t>
            </a:r>
          </a:p>
        </p:txBody>
      </p:sp>
      <p:sp>
        <p:nvSpPr>
          <p:cNvPr id="13" name="TextBox 12"/>
          <p:cNvSpPr txBox="1"/>
          <p:nvPr/>
        </p:nvSpPr>
        <p:spPr>
          <a:xfrm>
            <a:off x="5687568" y="527694"/>
            <a:ext cx="2828544" cy="553998"/>
          </a:xfrm>
          <a:prstGeom prst="rect">
            <a:avLst/>
          </a:prstGeom>
          <a:noFill/>
        </p:spPr>
        <p:txBody>
          <a:bodyPr wrap="square" rtlCol="0">
            <a:spAutoFit/>
          </a:bodyPr>
          <a:lstStyle/>
          <a:p>
            <a:pPr>
              <a:lnSpc>
                <a:spcPct val="150000"/>
              </a:lnSpc>
            </a:pPr>
            <a:r>
              <a:rPr lang="en-US" sz="2000" dirty="0"/>
              <a:t>Nguyên nhân gây bệnh</a:t>
            </a:r>
          </a:p>
        </p:txBody>
      </p:sp>
      <p:sp>
        <p:nvSpPr>
          <p:cNvPr id="14" name="TextBox 13"/>
          <p:cNvSpPr txBox="1"/>
          <p:nvPr/>
        </p:nvSpPr>
        <p:spPr>
          <a:xfrm>
            <a:off x="5672512" y="2216011"/>
            <a:ext cx="3391686" cy="1015663"/>
          </a:xfrm>
          <a:prstGeom prst="rect">
            <a:avLst/>
          </a:prstGeom>
          <a:noFill/>
        </p:spPr>
        <p:txBody>
          <a:bodyPr wrap="square" rtlCol="0">
            <a:spAutoFit/>
          </a:bodyPr>
          <a:lstStyle/>
          <a:p>
            <a:pPr algn="just">
              <a:lnSpc>
                <a:spcPct val="150000"/>
              </a:lnSpc>
            </a:pPr>
            <a:r>
              <a:rPr lang="en-US" sz="2000" dirty="0"/>
              <a:t>Biện pháp an toàn trong phòng, trị bệnh</a:t>
            </a:r>
          </a:p>
        </p:txBody>
      </p:sp>
      <p:sp>
        <p:nvSpPr>
          <p:cNvPr id="15" name="TextBox 14"/>
          <p:cNvSpPr txBox="1"/>
          <p:nvPr/>
        </p:nvSpPr>
        <p:spPr>
          <a:xfrm>
            <a:off x="5672512" y="3288867"/>
            <a:ext cx="3471488" cy="553998"/>
          </a:xfrm>
          <a:prstGeom prst="rect">
            <a:avLst/>
          </a:prstGeom>
          <a:noFill/>
        </p:spPr>
        <p:txBody>
          <a:bodyPr wrap="square" rtlCol="0">
            <a:spAutoFit/>
          </a:bodyPr>
          <a:lstStyle/>
          <a:p>
            <a:pPr>
              <a:lnSpc>
                <a:spcPct val="150000"/>
              </a:lnSpc>
            </a:pPr>
            <a:r>
              <a:rPr lang="en-US" sz="2000" dirty="0"/>
              <a:t>Sản xuất vaccine</a:t>
            </a:r>
          </a:p>
        </p:txBody>
      </p:sp>
      <p:sp>
        <p:nvSpPr>
          <p:cNvPr id="16" name="TextBox 15"/>
          <p:cNvSpPr txBox="1"/>
          <p:nvPr/>
        </p:nvSpPr>
        <p:spPr>
          <a:xfrm>
            <a:off x="5595758" y="3977461"/>
            <a:ext cx="3624995" cy="553998"/>
          </a:xfrm>
          <a:prstGeom prst="rect">
            <a:avLst/>
          </a:prstGeom>
          <a:noFill/>
        </p:spPr>
        <p:txBody>
          <a:bodyPr wrap="square" rtlCol="0">
            <a:spAutoFit/>
          </a:bodyPr>
          <a:lstStyle/>
          <a:p>
            <a:pPr>
              <a:lnSpc>
                <a:spcPct val="150000"/>
              </a:lnSpc>
            </a:pPr>
            <a:r>
              <a:rPr lang="en-US" sz="2000" dirty="0"/>
              <a:t>Phát hiện tác nhân gây bệnh</a:t>
            </a:r>
          </a:p>
        </p:txBody>
      </p:sp>
      <p:sp>
        <p:nvSpPr>
          <p:cNvPr id="6" name="Left Brace 5"/>
          <p:cNvSpPr/>
          <p:nvPr/>
        </p:nvSpPr>
        <p:spPr>
          <a:xfrm>
            <a:off x="5294932" y="267507"/>
            <a:ext cx="392636" cy="1208079"/>
          </a:xfrm>
          <a:prstGeom prst="leftBrace">
            <a:avLst>
              <a:gd name="adj1" fmla="val 27974"/>
              <a:gd name="adj2" fmla="val 50000"/>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a:off x="5306760" y="1856452"/>
            <a:ext cx="392636" cy="982156"/>
          </a:xfrm>
          <a:prstGeom prst="leftBrace">
            <a:avLst>
              <a:gd name="adj1" fmla="val 27974"/>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a:off x="5287404" y="3600620"/>
            <a:ext cx="400164" cy="730506"/>
          </a:xfrm>
          <a:prstGeom prst="leftBrace">
            <a:avLst>
              <a:gd name="adj1" fmla="val 27974"/>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a:stCxn id="4" idx="3"/>
            <a:endCxn id="9" idx="1"/>
          </p:cNvCxnSpPr>
          <p:nvPr/>
        </p:nvCxnSpPr>
        <p:spPr>
          <a:xfrm flipV="1">
            <a:off x="2084832" y="813099"/>
            <a:ext cx="460804" cy="152202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a:endCxn id="8" idx="1"/>
          </p:cNvCxnSpPr>
          <p:nvPr/>
        </p:nvCxnSpPr>
        <p:spPr>
          <a:xfrm>
            <a:off x="2084832" y="2335121"/>
            <a:ext cx="460804" cy="1"/>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3"/>
            <a:endCxn id="10" idx="1"/>
          </p:cNvCxnSpPr>
          <p:nvPr/>
        </p:nvCxnSpPr>
        <p:spPr>
          <a:xfrm>
            <a:off x="2084832" y="2335121"/>
            <a:ext cx="460804" cy="166405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39536"/>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0" end="0"/>
                                            </p:txEl>
                                          </p:spTgt>
                                        </p:tgtEl>
                                        <p:attrNameLst>
                                          <p:attrName>style.visibility</p:attrName>
                                        </p:attrNameLst>
                                      </p:cBhvr>
                                      <p:to>
                                        <p:strVal val="visible"/>
                                      </p:to>
                                    </p:set>
                                    <p:animEffect transition="in" filter="barn(inVertical)">
                                      <p:cBhvr>
                                        <p:cTn id="8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5" grpId="0"/>
      <p:bldP spid="11" grpId="0"/>
      <p:bldP spid="12" grpId="0"/>
      <p:bldP spid="13" grpId="0"/>
      <p:bldP spid="14" grpId="0"/>
      <p:bldP spid="15" grpId="0"/>
      <p:bldP spid="6"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2" name="Google Shape;2152;p42"/>
          <p:cNvSpPr/>
          <p:nvPr/>
        </p:nvSpPr>
        <p:spPr>
          <a:xfrm>
            <a:off x="-594380" y="2571750"/>
            <a:ext cx="8269839" cy="2123382"/>
          </a:xfrm>
          <a:custGeom>
            <a:avLst/>
            <a:gdLst/>
            <a:ahLst/>
            <a:cxnLst/>
            <a:rect l="l" t="t" r="r" b="b"/>
            <a:pathLst>
              <a:path w="239272" h="61436" extrusionOk="0">
                <a:moveTo>
                  <a:pt x="226483" y="0"/>
                </a:moveTo>
                <a:cubicBezTo>
                  <a:pt x="221513" y="0"/>
                  <a:pt x="216419" y="2522"/>
                  <a:pt x="214120" y="6811"/>
                </a:cubicBezTo>
                <a:cubicBezTo>
                  <a:pt x="210684" y="13149"/>
                  <a:pt x="212886" y="21622"/>
                  <a:pt x="218289" y="26392"/>
                </a:cubicBezTo>
                <a:cubicBezTo>
                  <a:pt x="217386" y="25752"/>
                  <a:pt x="216290" y="25447"/>
                  <a:pt x="215186" y="25447"/>
                </a:cubicBezTo>
                <a:cubicBezTo>
                  <a:pt x="213355" y="25447"/>
                  <a:pt x="211504" y="26286"/>
                  <a:pt x="210484" y="27826"/>
                </a:cubicBezTo>
                <a:cubicBezTo>
                  <a:pt x="209158" y="29801"/>
                  <a:pt x="209434" y="32654"/>
                  <a:pt x="210921" y="34481"/>
                </a:cubicBezTo>
                <a:lnTo>
                  <a:pt x="210921" y="34481"/>
                </a:lnTo>
                <a:cubicBezTo>
                  <a:pt x="208732" y="32825"/>
                  <a:pt x="205970" y="32013"/>
                  <a:pt x="203199" y="32013"/>
                </a:cubicBezTo>
                <a:cubicBezTo>
                  <a:pt x="199278" y="32013"/>
                  <a:pt x="195337" y="33639"/>
                  <a:pt x="192971" y="36799"/>
                </a:cubicBezTo>
                <a:cubicBezTo>
                  <a:pt x="190031" y="31017"/>
                  <a:pt x="183284" y="27922"/>
                  <a:pt x="176771" y="27922"/>
                </a:cubicBezTo>
                <a:cubicBezTo>
                  <a:pt x="176634" y="27922"/>
                  <a:pt x="176497" y="27924"/>
                  <a:pt x="176360" y="27926"/>
                </a:cubicBezTo>
                <a:cubicBezTo>
                  <a:pt x="169755" y="28027"/>
                  <a:pt x="163450" y="30829"/>
                  <a:pt x="157746" y="34164"/>
                </a:cubicBezTo>
                <a:cubicBezTo>
                  <a:pt x="156986" y="34606"/>
                  <a:pt x="156117" y="35065"/>
                  <a:pt x="155286" y="35065"/>
                </a:cubicBezTo>
                <a:cubicBezTo>
                  <a:pt x="154987" y="35065"/>
                  <a:pt x="154693" y="35006"/>
                  <a:pt x="154411" y="34865"/>
                </a:cubicBezTo>
                <a:cubicBezTo>
                  <a:pt x="153643" y="34464"/>
                  <a:pt x="153310" y="33564"/>
                  <a:pt x="152943" y="32763"/>
                </a:cubicBezTo>
                <a:cubicBezTo>
                  <a:pt x="150741" y="27993"/>
                  <a:pt x="145704" y="24657"/>
                  <a:pt x="140467" y="24491"/>
                </a:cubicBezTo>
                <a:cubicBezTo>
                  <a:pt x="140328" y="24486"/>
                  <a:pt x="140188" y="24484"/>
                  <a:pt x="140049" y="24484"/>
                </a:cubicBezTo>
                <a:cubicBezTo>
                  <a:pt x="134921" y="24484"/>
                  <a:pt x="129893" y="27449"/>
                  <a:pt x="127458" y="31963"/>
                </a:cubicBezTo>
                <a:cubicBezTo>
                  <a:pt x="125782" y="29007"/>
                  <a:pt x="122212" y="27554"/>
                  <a:pt x="118785" y="27554"/>
                </a:cubicBezTo>
                <a:cubicBezTo>
                  <a:pt x="118461" y="27554"/>
                  <a:pt x="118138" y="27567"/>
                  <a:pt x="117818" y="27593"/>
                </a:cubicBezTo>
                <a:cubicBezTo>
                  <a:pt x="114115" y="27860"/>
                  <a:pt x="110646" y="29528"/>
                  <a:pt x="107310" y="31162"/>
                </a:cubicBezTo>
                <a:cubicBezTo>
                  <a:pt x="105476" y="27523"/>
                  <a:pt x="101200" y="25728"/>
                  <a:pt x="97076" y="25728"/>
                </a:cubicBezTo>
                <a:cubicBezTo>
                  <a:pt x="96626" y="25728"/>
                  <a:pt x="96178" y="25749"/>
                  <a:pt x="95735" y="25792"/>
                </a:cubicBezTo>
                <a:cubicBezTo>
                  <a:pt x="91232" y="26225"/>
                  <a:pt x="87096" y="28460"/>
                  <a:pt x="83126" y="30628"/>
                </a:cubicBezTo>
                <a:cubicBezTo>
                  <a:pt x="81305" y="29008"/>
                  <a:pt x="78876" y="28215"/>
                  <a:pt x="76442" y="28215"/>
                </a:cubicBezTo>
                <a:cubicBezTo>
                  <a:pt x="73616" y="28215"/>
                  <a:pt x="70782" y="29283"/>
                  <a:pt x="68883" y="31362"/>
                </a:cubicBezTo>
                <a:cubicBezTo>
                  <a:pt x="70117" y="28060"/>
                  <a:pt x="67582" y="24491"/>
                  <a:pt x="64613" y="22589"/>
                </a:cubicBezTo>
                <a:cubicBezTo>
                  <a:pt x="61871" y="20839"/>
                  <a:pt x="58643" y="20000"/>
                  <a:pt x="55402" y="20000"/>
                </a:cubicBezTo>
                <a:cubicBezTo>
                  <a:pt x="50363" y="20000"/>
                  <a:pt x="45293" y="22029"/>
                  <a:pt x="41964" y="25825"/>
                </a:cubicBezTo>
                <a:cubicBezTo>
                  <a:pt x="41263" y="22956"/>
                  <a:pt x="38695" y="20621"/>
                  <a:pt x="35793" y="20221"/>
                </a:cubicBezTo>
                <a:cubicBezTo>
                  <a:pt x="35476" y="20178"/>
                  <a:pt x="35158" y="20157"/>
                  <a:pt x="34840" y="20157"/>
                </a:cubicBezTo>
                <a:cubicBezTo>
                  <a:pt x="32208" y="20157"/>
                  <a:pt x="29597" y="21602"/>
                  <a:pt x="28287" y="23924"/>
                </a:cubicBezTo>
                <a:cubicBezTo>
                  <a:pt x="28573" y="17766"/>
                  <a:pt x="22516" y="12575"/>
                  <a:pt x="16381" y="12575"/>
                </a:cubicBezTo>
                <a:cubicBezTo>
                  <a:pt x="16069" y="12575"/>
                  <a:pt x="15757" y="12588"/>
                  <a:pt x="15445" y="12615"/>
                </a:cubicBezTo>
                <a:cubicBezTo>
                  <a:pt x="9040" y="13149"/>
                  <a:pt x="3670" y="18520"/>
                  <a:pt x="1835" y="24691"/>
                </a:cubicBezTo>
                <a:cubicBezTo>
                  <a:pt x="0" y="30895"/>
                  <a:pt x="1201" y="37633"/>
                  <a:pt x="3770" y="43571"/>
                </a:cubicBezTo>
                <a:cubicBezTo>
                  <a:pt x="6772" y="50543"/>
                  <a:pt x="11975" y="56947"/>
                  <a:pt x="19081" y="59649"/>
                </a:cubicBezTo>
                <a:cubicBezTo>
                  <a:pt x="22300" y="60883"/>
                  <a:pt x="25702" y="61300"/>
                  <a:pt x="29154" y="61300"/>
                </a:cubicBezTo>
                <a:cubicBezTo>
                  <a:pt x="32607" y="61300"/>
                  <a:pt x="36109" y="60883"/>
                  <a:pt x="39529" y="60450"/>
                </a:cubicBezTo>
                <a:cubicBezTo>
                  <a:pt x="62458" y="57619"/>
                  <a:pt x="85526" y="54748"/>
                  <a:pt x="108550" y="54748"/>
                </a:cubicBezTo>
                <a:cubicBezTo>
                  <a:pt x="115370" y="54748"/>
                  <a:pt x="122185" y="55000"/>
                  <a:pt x="128992" y="55580"/>
                </a:cubicBezTo>
                <a:cubicBezTo>
                  <a:pt x="143203" y="56814"/>
                  <a:pt x="157279" y="59449"/>
                  <a:pt x="171489" y="60617"/>
                </a:cubicBezTo>
                <a:cubicBezTo>
                  <a:pt x="179398" y="61248"/>
                  <a:pt x="187341" y="61436"/>
                  <a:pt x="195285" y="61436"/>
                </a:cubicBezTo>
                <a:cubicBezTo>
                  <a:pt x="200777" y="61436"/>
                  <a:pt x="206270" y="61346"/>
                  <a:pt x="211751" y="61250"/>
                </a:cubicBezTo>
                <a:cubicBezTo>
                  <a:pt x="215621" y="61184"/>
                  <a:pt x="219557" y="61117"/>
                  <a:pt x="223193" y="59816"/>
                </a:cubicBezTo>
                <a:cubicBezTo>
                  <a:pt x="230198" y="57347"/>
                  <a:pt x="235001" y="50643"/>
                  <a:pt x="237136" y="43538"/>
                </a:cubicBezTo>
                <a:cubicBezTo>
                  <a:pt x="239271" y="36399"/>
                  <a:pt x="239138" y="28860"/>
                  <a:pt x="238971" y="21422"/>
                </a:cubicBezTo>
                <a:cubicBezTo>
                  <a:pt x="238838" y="15184"/>
                  <a:pt x="238871" y="4610"/>
                  <a:pt x="232299" y="1307"/>
                </a:cubicBezTo>
                <a:cubicBezTo>
                  <a:pt x="230513" y="419"/>
                  <a:pt x="228508" y="0"/>
                  <a:pt x="22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2"/>
          <p:cNvSpPr/>
          <p:nvPr/>
        </p:nvSpPr>
        <p:spPr>
          <a:xfrm>
            <a:off x="-349200" y="3929850"/>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6" name="Google Shape;2156;p42"/>
          <p:cNvGrpSpPr/>
          <p:nvPr/>
        </p:nvGrpSpPr>
        <p:grpSpPr>
          <a:xfrm flipH="1">
            <a:off x="751466" y="3857895"/>
            <a:ext cx="1101356" cy="980301"/>
            <a:chOff x="4013025" y="1196500"/>
            <a:chExt cx="738075" cy="656950"/>
          </a:xfrm>
        </p:grpSpPr>
        <p:sp>
          <p:nvSpPr>
            <p:cNvPr id="2157" name="Google Shape;2157;p42"/>
            <p:cNvSpPr/>
            <p:nvPr/>
          </p:nvSpPr>
          <p:spPr>
            <a:xfrm>
              <a:off x="4013025" y="1788400"/>
              <a:ext cx="738075" cy="64225"/>
            </a:xfrm>
            <a:custGeom>
              <a:avLst/>
              <a:gdLst/>
              <a:ahLst/>
              <a:cxnLst/>
              <a:rect l="l" t="t" r="r" b="b"/>
              <a:pathLst>
                <a:path w="29523" h="2569" extrusionOk="0">
                  <a:moveTo>
                    <a:pt x="14778" y="0"/>
                  </a:moveTo>
                  <a:cubicBezTo>
                    <a:pt x="6639" y="0"/>
                    <a:pt x="1" y="567"/>
                    <a:pt x="1" y="1268"/>
                  </a:cubicBezTo>
                  <a:cubicBezTo>
                    <a:pt x="1" y="2001"/>
                    <a:pt x="6639" y="2569"/>
                    <a:pt x="14778" y="2569"/>
                  </a:cubicBezTo>
                  <a:cubicBezTo>
                    <a:pt x="22917" y="2569"/>
                    <a:pt x="29522" y="2001"/>
                    <a:pt x="29522" y="1268"/>
                  </a:cubicBezTo>
                  <a:cubicBezTo>
                    <a:pt x="29522" y="567"/>
                    <a:pt x="22917" y="0"/>
                    <a:pt x="14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2"/>
            <p:cNvSpPr/>
            <p:nvPr/>
          </p:nvSpPr>
          <p:spPr>
            <a:xfrm>
              <a:off x="4567600" y="1662450"/>
              <a:ext cx="105475" cy="61200"/>
            </a:xfrm>
            <a:custGeom>
              <a:avLst/>
              <a:gdLst/>
              <a:ahLst/>
              <a:cxnLst/>
              <a:rect l="l" t="t" r="r" b="b"/>
              <a:pathLst>
                <a:path w="4219" h="2448" extrusionOk="0">
                  <a:moveTo>
                    <a:pt x="1492" y="1120"/>
                  </a:moveTo>
                  <a:cubicBezTo>
                    <a:pt x="1493" y="1120"/>
                    <a:pt x="1505" y="1124"/>
                    <a:pt x="1520" y="1127"/>
                  </a:cubicBezTo>
                  <a:lnTo>
                    <a:pt x="1520" y="1127"/>
                  </a:lnTo>
                  <a:cubicBezTo>
                    <a:pt x="1519" y="1128"/>
                    <a:pt x="1519" y="1129"/>
                    <a:pt x="1519" y="1130"/>
                  </a:cubicBezTo>
                  <a:lnTo>
                    <a:pt x="1519" y="1130"/>
                  </a:lnTo>
                  <a:cubicBezTo>
                    <a:pt x="1498" y="1123"/>
                    <a:pt x="1491" y="1120"/>
                    <a:pt x="1492" y="1120"/>
                  </a:cubicBezTo>
                  <a:close/>
                  <a:moveTo>
                    <a:pt x="1902" y="1269"/>
                  </a:moveTo>
                  <a:lnTo>
                    <a:pt x="1902" y="1269"/>
                  </a:lnTo>
                  <a:cubicBezTo>
                    <a:pt x="1914" y="1275"/>
                    <a:pt x="1924" y="1281"/>
                    <a:pt x="1934" y="1287"/>
                  </a:cubicBezTo>
                  <a:lnTo>
                    <a:pt x="1934" y="1287"/>
                  </a:lnTo>
                  <a:cubicBezTo>
                    <a:pt x="1940" y="1293"/>
                    <a:pt x="1942" y="1298"/>
                    <a:pt x="1939" y="1298"/>
                  </a:cubicBezTo>
                  <a:cubicBezTo>
                    <a:pt x="1935" y="1298"/>
                    <a:pt x="1924" y="1291"/>
                    <a:pt x="1902" y="1269"/>
                  </a:cubicBezTo>
                  <a:close/>
                  <a:moveTo>
                    <a:pt x="2102" y="1542"/>
                  </a:moveTo>
                  <a:lnTo>
                    <a:pt x="2102" y="1542"/>
                  </a:lnTo>
                  <a:cubicBezTo>
                    <a:pt x="2104" y="1567"/>
                    <a:pt x="2117" y="1612"/>
                    <a:pt x="2117" y="1612"/>
                  </a:cubicBezTo>
                  <a:cubicBezTo>
                    <a:pt x="2116" y="1612"/>
                    <a:pt x="2113" y="1601"/>
                    <a:pt x="2102" y="1569"/>
                  </a:cubicBezTo>
                  <a:cubicBezTo>
                    <a:pt x="2102" y="1560"/>
                    <a:pt x="2102" y="1551"/>
                    <a:pt x="2102" y="1542"/>
                  </a:cubicBezTo>
                  <a:close/>
                  <a:moveTo>
                    <a:pt x="2810" y="0"/>
                  </a:moveTo>
                  <a:cubicBezTo>
                    <a:pt x="2512" y="0"/>
                    <a:pt x="2221" y="85"/>
                    <a:pt x="2002" y="268"/>
                  </a:cubicBezTo>
                  <a:cubicBezTo>
                    <a:pt x="1912" y="343"/>
                    <a:pt x="1830" y="439"/>
                    <a:pt x="1759" y="548"/>
                  </a:cubicBezTo>
                  <a:lnTo>
                    <a:pt x="1759" y="548"/>
                  </a:lnTo>
                  <a:cubicBezTo>
                    <a:pt x="1631" y="517"/>
                    <a:pt x="1493" y="501"/>
                    <a:pt x="1354" y="501"/>
                  </a:cubicBezTo>
                  <a:cubicBezTo>
                    <a:pt x="885" y="501"/>
                    <a:pt x="397" y="684"/>
                    <a:pt x="201" y="1102"/>
                  </a:cubicBezTo>
                  <a:cubicBezTo>
                    <a:pt x="0" y="1502"/>
                    <a:pt x="101" y="1936"/>
                    <a:pt x="301" y="2303"/>
                  </a:cubicBezTo>
                  <a:cubicBezTo>
                    <a:pt x="362" y="2404"/>
                    <a:pt x="457" y="2447"/>
                    <a:pt x="554" y="2447"/>
                  </a:cubicBezTo>
                  <a:cubicBezTo>
                    <a:pt x="775" y="2447"/>
                    <a:pt x="1007" y="2224"/>
                    <a:pt x="868" y="1969"/>
                  </a:cubicBezTo>
                  <a:cubicBezTo>
                    <a:pt x="834" y="1936"/>
                    <a:pt x="801" y="1902"/>
                    <a:pt x="801" y="1869"/>
                  </a:cubicBezTo>
                  <a:cubicBezTo>
                    <a:pt x="768" y="1836"/>
                    <a:pt x="768" y="1836"/>
                    <a:pt x="768" y="1802"/>
                  </a:cubicBezTo>
                  <a:cubicBezTo>
                    <a:pt x="734" y="1736"/>
                    <a:pt x="734" y="1669"/>
                    <a:pt x="701" y="1602"/>
                  </a:cubicBezTo>
                  <a:lnTo>
                    <a:pt x="701" y="1602"/>
                  </a:lnTo>
                  <a:cubicBezTo>
                    <a:pt x="711" y="1623"/>
                    <a:pt x="715" y="1631"/>
                    <a:pt x="716" y="1631"/>
                  </a:cubicBezTo>
                  <a:cubicBezTo>
                    <a:pt x="717" y="1631"/>
                    <a:pt x="701" y="1592"/>
                    <a:pt x="701" y="1569"/>
                  </a:cubicBezTo>
                  <a:cubicBezTo>
                    <a:pt x="701" y="1569"/>
                    <a:pt x="701" y="1536"/>
                    <a:pt x="701" y="1502"/>
                  </a:cubicBezTo>
                  <a:cubicBezTo>
                    <a:pt x="701" y="1485"/>
                    <a:pt x="701" y="1474"/>
                    <a:pt x="701" y="1469"/>
                  </a:cubicBezTo>
                  <a:cubicBezTo>
                    <a:pt x="701" y="1469"/>
                    <a:pt x="712" y="1458"/>
                    <a:pt x="722" y="1442"/>
                  </a:cubicBezTo>
                  <a:lnTo>
                    <a:pt x="722" y="1442"/>
                  </a:lnTo>
                  <a:cubicBezTo>
                    <a:pt x="722" y="1442"/>
                    <a:pt x="723" y="1442"/>
                    <a:pt x="724" y="1442"/>
                  </a:cubicBezTo>
                  <a:cubicBezTo>
                    <a:pt x="726" y="1442"/>
                    <a:pt x="729" y="1440"/>
                    <a:pt x="734" y="1435"/>
                  </a:cubicBezTo>
                  <a:cubicBezTo>
                    <a:pt x="734" y="1402"/>
                    <a:pt x="734" y="1402"/>
                    <a:pt x="734" y="1369"/>
                  </a:cubicBezTo>
                  <a:cubicBezTo>
                    <a:pt x="768" y="1369"/>
                    <a:pt x="768" y="1335"/>
                    <a:pt x="768" y="1335"/>
                  </a:cubicBezTo>
                  <a:cubicBezTo>
                    <a:pt x="769" y="1335"/>
                    <a:pt x="769" y="1334"/>
                    <a:pt x="770" y="1333"/>
                  </a:cubicBezTo>
                  <a:lnTo>
                    <a:pt x="770" y="1333"/>
                  </a:lnTo>
                  <a:cubicBezTo>
                    <a:pt x="770" y="1333"/>
                    <a:pt x="776" y="1327"/>
                    <a:pt x="801" y="1302"/>
                  </a:cubicBezTo>
                  <a:cubicBezTo>
                    <a:pt x="801" y="1302"/>
                    <a:pt x="834" y="1269"/>
                    <a:pt x="834" y="1269"/>
                  </a:cubicBezTo>
                  <a:lnTo>
                    <a:pt x="834" y="1269"/>
                  </a:lnTo>
                  <a:cubicBezTo>
                    <a:pt x="834" y="1269"/>
                    <a:pt x="820" y="1284"/>
                    <a:pt x="829" y="1284"/>
                  </a:cubicBezTo>
                  <a:cubicBezTo>
                    <a:pt x="834" y="1284"/>
                    <a:pt x="846" y="1280"/>
                    <a:pt x="868" y="1269"/>
                  </a:cubicBezTo>
                  <a:cubicBezTo>
                    <a:pt x="868" y="1235"/>
                    <a:pt x="901" y="1235"/>
                    <a:pt x="934" y="1202"/>
                  </a:cubicBezTo>
                  <a:cubicBezTo>
                    <a:pt x="934" y="1202"/>
                    <a:pt x="968" y="1202"/>
                    <a:pt x="1001" y="1169"/>
                  </a:cubicBezTo>
                  <a:lnTo>
                    <a:pt x="1001" y="1169"/>
                  </a:lnTo>
                  <a:cubicBezTo>
                    <a:pt x="979" y="1180"/>
                    <a:pt x="968" y="1183"/>
                    <a:pt x="964" y="1183"/>
                  </a:cubicBezTo>
                  <a:cubicBezTo>
                    <a:pt x="957" y="1183"/>
                    <a:pt x="979" y="1169"/>
                    <a:pt x="1001" y="1169"/>
                  </a:cubicBezTo>
                  <a:cubicBezTo>
                    <a:pt x="1068" y="1169"/>
                    <a:pt x="1135" y="1135"/>
                    <a:pt x="1168" y="1135"/>
                  </a:cubicBezTo>
                  <a:lnTo>
                    <a:pt x="1201" y="1135"/>
                  </a:lnTo>
                  <a:cubicBezTo>
                    <a:pt x="1235" y="1135"/>
                    <a:pt x="1268" y="1102"/>
                    <a:pt x="1268" y="1102"/>
                  </a:cubicBezTo>
                  <a:lnTo>
                    <a:pt x="1435" y="1102"/>
                  </a:lnTo>
                  <a:cubicBezTo>
                    <a:pt x="1463" y="1130"/>
                    <a:pt x="1490" y="1134"/>
                    <a:pt x="1518" y="1135"/>
                  </a:cubicBezTo>
                  <a:lnTo>
                    <a:pt x="1518" y="1135"/>
                  </a:lnTo>
                  <a:cubicBezTo>
                    <a:pt x="1465" y="1379"/>
                    <a:pt x="1465" y="1627"/>
                    <a:pt x="1535" y="1836"/>
                  </a:cubicBezTo>
                  <a:cubicBezTo>
                    <a:pt x="1635" y="2203"/>
                    <a:pt x="1969" y="2403"/>
                    <a:pt x="2369" y="2403"/>
                  </a:cubicBezTo>
                  <a:cubicBezTo>
                    <a:pt x="2502" y="2369"/>
                    <a:pt x="2602" y="2303"/>
                    <a:pt x="2669" y="2169"/>
                  </a:cubicBezTo>
                  <a:cubicBezTo>
                    <a:pt x="2769" y="1802"/>
                    <a:pt x="2769" y="1435"/>
                    <a:pt x="2602" y="1102"/>
                  </a:cubicBezTo>
                  <a:cubicBezTo>
                    <a:pt x="2522" y="995"/>
                    <a:pt x="2431" y="899"/>
                    <a:pt x="2332" y="818"/>
                  </a:cubicBezTo>
                  <a:lnTo>
                    <a:pt x="2332" y="818"/>
                  </a:lnTo>
                  <a:cubicBezTo>
                    <a:pt x="2335" y="809"/>
                    <a:pt x="2335" y="802"/>
                    <a:pt x="2335" y="802"/>
                  </a:cubicBezTo>
                  <a:cubicBezTo>
                    <a:pt x="2369" y="802"/>
                    <a:pt x="2369" y="768"/>
                    <a:pt x="2402" y="735"/>
                  </a:cubicBezTo>
                  <a:cubicBezTo>
                    <a:pt x="2536" y="668"/>
                    <a:pt x="2669" y="635"/>
                    <a:pt x="2802" y="635"/>
                  </a:cubicBezTo>
                  <a:cubicBezTo>
                    <a:pt x="3103" y="635"/>
                    <a:pt x="3403" y="735"/>
                    <a:pt x="3570" y="1002"/>
                  </a:cubicBezTo>
                  <a:cubicBezTo>
                    <a:pt x="3621" y="1116"/>
                    <a:pt x="3708" y="1162"/>
                    <a:pt x="3799" y="1162"/>
                  </a:cubicBezTo>
                  <a:cubicBezTo>
                    <a:pt x="4000" y="1162"/>
                    <a:pt x="4219" y="932"/>
                    <a:pt x="4103" y="702"/>
                  </a:cubicBezTo>
                  <a:cubicBezTo>
                    <a:pt x="3870" y="257"/>
                    <a:pt x="3328" y="0"/>
                    <a:pt x="2810"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2"/>
            <p:cNvSpPr/>
            <p:nvPr/>
          </p:nvSpPr>
          <p:spPr>
            <a:xfrm>
              <a:off x="4049725" y="1422625"/>
              <a:ext cx="648000" cy="413325"/>
            </a:xfrm>
            <a:custGeom>
              <a:avLst/>
              <a:gdLst/>
              <a:ahLst/>
              <a:cxnLst/>
              <a:rect l="l" t="t" r="r" b="b"/>
              <a:pathLst>
                <a:path w="25920" h="16533" extrusionOk="0">
                  <a:moveTo>
                    <a:pt x="12002" y="1"/>
                  </a:moveTo>
                  <a:cubicBezTo>
                    <a:pt x="9921" y="1"/>
                    <a:pt x="8307" y="321"/>
                    <a:pt x="8307" y="321"/>
                  </a:cubicBezTo>
                  <a:cubicBezTo>
                    <a:pt x="8307" y="321"/>
                    <a:pt x="5004" y="5691"/>
                    <a:pt x="5138" y="9928"/>
                  </a:cubicBezTo>
                  <a:lnTo>
                    <a:pt x="5338" y="11862"/>
                  </a:lnTo>
                  <a:lnTo>
                    <a:pt x="1" y="14197"/>
                  </a:lnTo>
                  <a:lnTo>
                    <a:pt x="1568" y="14197"/>
                  </a:lnTo>
                  <a:lnTo>
                    <a:pt x="568" y="15965"/>
                  </a:lnTo>
                  <a:lnTo>
                    <a:pt x="9774" y="15465"/>
                  </a:lnTo>
                  <a:cubicBezTo>
                    <a:pt x="11266" y="16027"/>
                    <a:pt x="12898" y="16281"/>
                    <a:pt x="14453" y="16281"/>
                  </a:cubicBezTo>
                  <a:cubicBezTo>
                    <a:pt x="15296" y="16281"/>
                    <a:pt x="16117" y="16206"/>
                    <a:pt x="16879" y="16065"/>
                  </a:cubicBezTo>
                  <a:lnTo>
                    <a:pt x="25352" y="16532"/>
                  </a:lnTo>
                  <a:lnTo>
                    <a:pt x="24351" y="14764"/>
                  </a:lnTo>
                  <a:lnTo>
                    <a:pt x="25919" y="14764"/>
                  </a:lnTo>
                  <a:lnTo>
                    <a:pt x="21683" y="12830"/>
                  </a:lnTo>
                  <a:cubicBezTo>
                    <a:pt x="22750" y="6959"/>
                    <a:pt x="21850" y="5124"/>
                    <a:pt x="19581" y="2556"/>
                  </a:cubicBezTo>
                  <a:cubicBezTo>
                    <a:pt x="17735" y="472"/>
                    <a:pt x="14526" y="1"/>
                    <a:pt x="12002"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2"/>
            <p:cNvSpPr/>
            <p:nvPr/>
          </p:nvSpPr>
          <p:spPr>
            <a:xfrm>
              <a:off x="4049725" y="1453975"/>
              <a:ext cx="648000" cy="381975"/>
            </a:xfrm>
            <a:custGeom>
              <a:avLst/>
              <a:gdLst/>
              <a:ahLst/>
              <a:cxnLst/>
              <a:rect l="l" t="t" r="r" b="b"/>
              <a:pathLst>
                <a:path w="25920" h="15279" extrusionOk="0">
                  <a:moveTo>
                    <a:pt x="17913" y="1"/>
                  </a:moveTo>
                  <a:cubicBezTo>
                    <a:pt x="18714" y="1469"/>
                    <a:pt x="18914" y="3270"/>
                    <a:pt x="18547" y="4938"/>
                  </a:cubicBezTo>
                  <a:cubicBezTo>
                    <a:pt x="18481" y="5938"/>
                    <a:pt x="18180" y="6939"/>
                    <a:pt x="17647" y="7840"/>
                  </a:cubicBezTo>
                  <a:cubicBezTo>
                    <a:pt x="16779" y="9341"/>
                    <a:pt x="15278" y="10442"/>
                    <a:pt x="13644" y="10842"/>
                  </a:cubicBezTo>
                  <a:cubicBezTo>
                    <a:pt x="13120" y="10974"/>
                    <a:pt x="12593" y="11037"/>
                    <a:pt x="12073" y="11037"/>
                  </a:cubicBezTo>
                  <a:cubicBezTo>
                    <a:pt x="9182" y="11037"/>
                    <a:pt x="6501" y="9084"/>
                    <a:pt x="5738" y="6172"/>
                  </a:cubicBezTo>
                  <a:cubicBezTo>
                    <a:pt x="5671" y="5872"/>
                    <a:pt x="5638" y="5605"/>
                    <a:pt x="5605" y="5305"/>
                  </a:cubicBezTo>
                  <a:cubicBezTo>
                    <a:pt x="5271" y="6405"/>
                    <a:pt x="5104" y="7573"/>
                    <a:pt x="5138" y="8674"/>
                  </a:cubicBezTo>
                  <a:lnTo>
                    <a:pt x="5338" y="10608"/>
                  </a:lnTo>
                  <a:lnTo>
                    <a:pt x="1" y="12943"/>
                  </a:lnTo>
                  <a:lnTo>
                    <a:pt x="1568" y="12943"/>
                  </a:lnTo>
                  <a:lnTo>
                    <a:pt x="568" y="14711"/>
                  </a:lnTo>
                  <a:lnTo>
                    <a:pt x="9774" y="14211"/>
                  </a:lnTo>
                  <a:cubicBezTo>
                    <a:pt x="11266" y="14773"/>
                    <a:pt x="12898" y="15027"/>
                    <a:pt x="14453" y="15027"/>
                  </a:cubicBezTo>
                  <a:cubicBezTo>
                    <a:pt x="15296" y="15027"/>
                    <a:pt x="16117" y="14952"/>
                    <a:pt x="16879" y="14811"/>
                  </a:cubicBezTo>
                  <a:lnTo>
                    <a:pt x="25352" y="15278"/>
                  </a:lnTo>
                  <a:lnTo>
                    <a:pt x="24351" y="13510"/>
                  </a:lnTo>
                  <a:lnTo>
                    <a:pt x="25919" y="13510"/>
                  </a:lnTo>
                  <a:lnTo>
                    <a:pt x="21683" y="11576"/>
                  </a:lnTo>
                  <a:cubicBezTo>
                    <a:pt x="22750" y="5705"/>
                    <a:pt x="21850" y="3870"/>
                    <a:pt x="19581" y="1302"/>
                  </a:cubicBezTo>
                  <a:cubicBezTo>
                    <a:pt x="19114" y="768"/>
                    <a:pt x="18547" y="334"/>
                    <a:pt x="17913"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2"/>
            <p:cNvSpPr/>
            <p:nvPr/>
          </p:nvSpPr>
          <p:spPr>
            <a:xfrm>
              <a:off x="4619300" y="1764200"/>
              <a:ext cx="78425" cy="71750"/>
            </a:xfrm>
            <a:custGeom>
              <a:avLst/>
              <a:gdLst/>
              <a:ahLst/>
              <a:cxnLst/>
              <a:rect l="l" t="t" r="r" b="b"/>
              <a:pathLst>
                <a:path w="3137" h="2870" extrusionOk="0">
                  <a:moveTo>
                    <a:pt x="734" y="1"/>
                  </a:moveTo>
                  <a:cubicBezTo>
                    <a:pt x="701" y="968"/>
                    <a:pt x="434" y="1902"/>
                    <a:pt x="1" y="2736"/>
                  </a:cubicBezTo>
                  <a:lnTo>
                    <a:pt x="2569" y="2869"/>
                  </a:lnTo>
                  <a:lnTo>
                    <a:pt x="1568" y="1101"/>
                  </a:lnTo>
                  <a:lnTo>
                    <a:pt x="3136" y="1101"/>
                  </a:lnTo>
                  <a:lnTo>
                    <a:pt x="734"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2"/>
            <p:cNvSpPr/>
            <p:nvPr/>
          </p:nvSpPr>
          <p:spPr>
            <a:xfrm>
              <a:off x="4049725" y="1750025"/>
              <a:ext cx="84250" cy="71750"/>
            </a:xfrm>
            <a:custGeom>
              <a:avLst/>
              <a:gdLst/>
              <a:ahLst/>
              <a:cxnLst/>
              <a:rect l="l" t="t" r="r" b="b"/>
              <a:pathLst>
                <a:path w="3370" h="2870" extrusionOk="0">
                  <a:moveTo>
                    <a:pt x="2502" y="1"/>
                  </a:moveTo>
                  <a:lnTo>
                    <a:pt x="1" y="1101"/>
                  </a:lnTo>
                  <a:lnTo>
                    <a:pt x="1568" y="1101"/>
                  </a:lnTo>
                  <a:lnTo>
                    <a:pt x="568" y="2869"/>
                  </a:lnTo>
                  <a:lnTo>
                    <a:pt x="3370" y="2703"/>
                  </a:lnTo>
                  <a:cubicBezTo>
                    <a:pt x="2869" y="1902"/>
                    <a:pt x="2569" y="968"/>
                    <a:pt x="250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2"/>
            <p:cNvSpPr/>
            <p:nvPr/>
          </p:nvSpPr>
          <p:spPr>
            <a:xfrm>
              <a:off x="4179000" y="1224650"/>
              <a:ext cx="441150" cy="326825"/>
            </a:xfrm>
            <a:custGeom>
              <a:avLst/>
              <a:gdLst/>
              <a:ahLst/>
              <a:cxnLst/>
              <a:rect l="l" t="t" r="r" b="b"/>
              <a:pathLst>
                <a:path w="17646" h="13073" extrusionOk="0">
                  <a:moveTo>
                    <a:pt x="10517" y="0"/>
                  </a:moveTo>
                  <a:cubicBezTo>
                    <a:pt x="9519" y="0"/>
                    <a:pt x="8873" y="234"/>
                    <a:pt x="8873" y="234"/>
                  </a:cubicBezTo>
                  <a:cubicBezTo>
                    <a:pt x="6071" y="1201"/>
                    <a:pt x="0" y="6772"/>
                    <a:pt x="4770" y="10708"/>
                  </a:cubicBezTo>
                  <a:cubicBezTo>
                    <a:pt x="6861" y="12419"/>
                    <a:pt x="8767" y="13072"/>
                    <a:pt x="10427" y="13072"/>
                  </a:cubicBezTo>
                  <a:cubicBezTo>
                    <a:pt x="12554" y="13072"/>
                    <a:pt x="14279" y="12001"/>
                    <a:pt x="15478" y="10708"/>
                  </a:cubicBezTo>
                  <a:cubicBezTo>
                    <a:pt x="17646" y="8373"/>
                    <a:pt x="15678" y="2336"/>
                    <a:pt x="15678" y="2336"/>
                  </a:cubicBezTo>
                  <a:cubicBezTo>
                    <a:pt x="13794" y="413"/>
                    <a:pt x="11844" y="0"/>
                    <a:pt x="10517"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2"/>
            <p:cNvSpPr/>
            <p:nvPr/>
          </p:nvSpPr>
          <p:spPr>
            <a:xfrm>
              <a:off x="4267375" y="1196500"/>
              <a:ext cx="136800" cy="135550"/>
            </a:xfrm>
            <a:custGeom>
              <a:avLst/>
              <a:gdLst/>
              <a:ahLst/>
              <a:cxnLst/>
              <a:rect l="l" t="t" r="r" b="b"/>
              <a:pathLst>
                <a:path w="5472" h="5422" extrusionOk="0">
                  <a:moveTo>
                    <a:pt x="2358" y="0"/>
                  </a:moveTo>
                  <a:cubicBezTo>
                    <a:pt x="1804" y="0"/>
                    <a:pt x="1296" y="58"/>
                    <a:pt x="968" y="126"/>
                  </a:cubicBezTo>
                  <a:cubicBezTo>
                    <a:pt x="1" y="359"/>
                    <a:pt x="101" y="1193"/>
                    <a:pt x="101" y="1193"/>
                  </a:cubicBezTo>
                  <a:cubicBezTo>
                    <a:pt x="68" y="2594"/>
                    <a:pt x="1769" y="5263"/>
                    <a:pt x="2536" y="5396"/>
                  </a:cubicBezTo>
                  <a:cubicBezTo>
                    <a:pt x="2553" y="5413"/>
                    <a:pt x="2569" y="5421"/>
                    <a:pt x="2586" y="5421"/>
                  </a:cubicBezTo>
                  <a:cubicBezTo>
                    <a:pt x="2603" y="5421"/>
                    <a:pt x="2619" y="5413"/>
                    <a:pt x="2636" y="5396"/>
                  </a:cubicBezTo>
                  <a:lnTo>
                    <a:pt x="2669" y="5396"/>
                  </a:lnTo>
                  <a:cubicBezTo>
                    <a:pt x="2669" y="5396"/>
                    <a:pt x="2703" y="5396"/>
                    <a:pt x="2736" y="5363"/>
                  </a:cubicBezTo>
                  <a:cubicBezTo>
                    <a:pt x="2770" y="5330"/>
                    <a:pt x="2803" y="5330"/>
                    <a:pt x="2803" y="5263"/>
                  </a:cubicBezTo>
                  <a:cubicBezTo>
                    <a:pt x="3437" y="4095"/>
                    <a:pt x="4004" y="3362"/>
                    <a:pt x="4437" y="2828"/>
                  </a:cubicBezTo>
                  <a:cubicBezTo>
                    <a:pt x="4537" y="2728"/>
                    <a:pt x="4604" y="2661"/>
                    <a:pt x="4671" y="2594"/>
                  </a:cubicBezTo>
                  <a:cubicBezTo>
                    <a:pt x="5238" y="1894"/>
                    <a:pt x="5471" y="1627"/>
                    <a:pt x="5105" y="960"/>
                  </a:cubicBezTo>
                  <a:cubicBezTo>
                    <a:pt x="5071" y="893"/>
                    <a:pt x="5004" y="826"/>
                    <a:pt x="4971" y="793"/>
                  </a:cubicBezTo>
                  <a:cubicBezTo>
                    <a:pt x="4938" y="760"/>
                    <a:pt x="4938" y="726"/>
                    <a:pt x="4904" y="726"/>
                  </a:cubicBezTo>
                  <a:cubicBezTo>
                    <a:pt x="4871" y="693"/>
                    <a:pt x="4838" y="660"/>
                    <a:pt x="4804" y="626"/>
                  </a:cubicBezTo>
                  <a:cubicBezTo>
                    <a:pt x="4771" y="593"/>
                    <a:pt x="4738" y="560"/>
                    <a:pt x="4704" y="560"/>
                  </a:cubicBezTo>
                  <a:cubicBezTo>
                    <a:pt x="4671" y="526"/>
                    <a:pt x="4671" y="526"/>
                    <a:pt x="4638" y="493"/>
                  </a:cubicBezTo>
                  <a:cubicBezTo>
                    <a:pt x="4047" y="119"/>
                    <a:pt x="3155" y="0"/>
                    <a:pt x="2358"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2"/>
            <p:cNvSpPr/>
            <p:nvPr/>
          </p:nvSpPr>
          <p:spPr>
            <a:xfrm>
              <a:off x="4517575" y="1257925"/>
              <a:ext cx="130950" cy="141600"/>
            </a:xfrm>
            <a:custGeom>
              <a:avLst/>
              <a:gdLst/>
              <a:ahLst/>
              <a:cxnLst/>
              <a:rect l="l" t="t" r="r" b="b"/>
              <a:pathLst>
                <a:path w="5238" h="5664" extrusionOk="0">
                  <a:moveTo>
                    <a:pt x="1735" y="1"/>
                  </a:moveTo>
                  <a:cubicBezTo>
                    <a:pt x="1124" y="1"/>
                    <a:pt x="867" y="538"/>
                    <a:pt x="867" y="538"/>
                  </a:cubicBezTo>
                  <a:cubicBezTo>
                    <a:pt x="0" y="1872"/>
                    <a:pt x="1001" y="1772"/>
                    <a:pt x="1001" y="5408"/>
                  </a:cubicBezTo>
                  <a:cubicBezTo>
                    <a:pt x="1001" y="5586"/>
                    <a:pt x="1135" y="5664"/>
                    <a:pt x="1357" y="5664"/>
                  </a:cubicBezTo>
                  <a:cubicBezTo>
                    <a:pt x="1923" y="5664"/>
                    <a:pt x="3058" y="5154"/>
                    <a:pt x="3970" y="4507"/>
                  </a:cubicBezTo>
                  <a:cubicBezTo>
                    <a:pt x="4136" y="4407"/>
                    <a:pt x="4303" y="4274"/>
                    <a:pt x="4437" y="4140"/>
                  </a:cubicBezTo>
                  <a:cubicBezTo>
                    <a:pt x="4437" y="4140"/>
                    <a:pt x="4470" y="4140"/>
                    <a:pt x="4470" y="4107"/>
                  </a:cubicBezTo>
                  <a:cubicBezTo>
                    <a:pt x="4537" y="4073"/>
                    <a:pt x="4570" y="4007"/>
                    <a:pt x="4637" y="3940"/>
                  </a:cubicBezTo>
                  <a:cubicBezTo>
                    <a:pt x="4637" y="3940"/>
                    <a:pt x="4670" y="3940"/>
                    <a:pt x="4670" y="3907"/>
                  </a:cubicBezTo>
                  <a:cubicBezTo>
                    <a:pt x="4737" y="3873"/>
                    <a:pt x="4770" y="3807"/>
                    <a:pt x="4837" y="3740"/>
                  </a:cubicBezTo>
                  <a:cubicBezTo>
                    <a:pt x="4837" y="3740"/>
                    <a:pt x="4870" y="3707"/>
                    <a:pt x="4870" y="3707"/>
                  </a:cubicBezTo>
                  <a:cubicBezTo>
                    <a:pt x="4904" y="3640"/>
                    <a:pt x="4937" y="3606"/>
                    <a:pt x="4970" y="3573"/>
                  </a:cubicBezTo>
                  <a:cubicBezTo>
                    <a:pt x="5004" y="3540"/>
                    <a:pt x="5004" y="3540"/>
                    <a:pt x="5004" y="3506"/>
                  </a:cubicBezTo>
                  <a:cubicBezTo>
                    <a:pt x="5037" y="3440"/>
                    <a:pt x="5104" y="3406"/>
                    <a:pt x="5104" y="3340"/>
                  </a:cubicBezTo>
                  <a:cubicBezTo>
                    <a:pt x="5104" y="3340"/>
                    <a:pt x="5137" y="3306"/>
                    <a:pt x="5137" y="3306"/>
                  </a:cubicBezTo>
                  <a:cubicBezTo>
                    <a:pt x="5137" y="3273"/>
                    <a:pt x="5170" y="3206"/>
                    <a:pt x="5170" y="3173"/>
                  </a:cubicBezTo>
                  <a:cubicBezTo>
                    <a:pt x="5204" y="3139"/>
                    <a:pt x="5204" y="3139"/>
                    <a:pt x="5204" y="3106"/>
                  </a:cubicBezTo>
                  <a:cubicBezTo>
                    <a:pt x="5204" y="3073"/>
                    <a:pt x="5237" y="3006"/>
                    <a:pt x="5237" y="2939"/>
                  </a:cubicBezTo>
                  <a:cubicBezTo>
                    <a:pt x="5237" y="2873"/>
                    <a:pt x="5204" y="2806"/>
                    <a:pt x="5204" y="2706"/>
                  </a:cubicBezTo>
                  <a:cubicBezTo>
                    <a:pt x="5204" y="2706"/>
                    <a:pt x="5204" y="2672"/>
                    <a:pt x="5204" y="2639"/>
                  </a:cubicBezTo>
                  <a:cubicBezTo>
                    <a:pt x="5170" y="2572"/>
                    <a:pt x="5170" y="2539"/>
                    <a:pt x="5137" y="2472"/>
                  </a:cubicBezTo>
                  <a:cubicBezTo>
                    <a:pt x="5137" y="2439"/>
                    <a:pt x="5137" y="2439"/>
                    <a:pt x="5104" y="2406"/>
                  </a:cubicBezTo>
                  <a:cubicBezTo>
                    <a:pt x="5104" y="2339"/>
                    <a:pt x="5070" y="2306"/>
                    <a:pt x="5037" y="2239"/>
                  </a:cubicBezTo>
                  <a:cubicBezTo>
                    <a:pt x="5037" y="2239"/>
                    <a:pt x="5004" y="2205"/>
                    <a:pt x="5004" y="2172"/>
                  </a:cubicBezTo>
                  <a:cubicBezTo>
                    <a:pt x="4970" y="2105"/>
                    <a:pt x="4937" y="2072"/>
                    <a:pt x="4904" y="2039"/>
                  </a:cubicBezTo>
                  <a:cubicBezTo>
                    <a:pt x="4904" y="2005"/>
                    <a:pt x="4870" y="1972"/>
                    <a:pt x="4870" y="1939"/>
                  </a:cubicBezTo>
                  <a:cubicBezTo>
                    <a:pt x="4837" y="1905"/>
                    <a:pt x="4803" y="1839"/>
                    <a:pt x="4770" y="1805"/>
                  </a:cubicBezTo>
                  <a:cubicBezTo>
                    <a:pt x="4737" y="1772"/>
                    <a:pt x="4703" y="1772"/>
                    <a:pt x="4703" y="1738"/>
                  </a:cubicBezTo>
                  <a:cubicBezTo>
                    <a:pt x="4637" y="1672"/>
                    <a:pt x="4603" y="1638"/>
                    <a:pt x="4570" y="1572"/>
                  </a:cubicBezTo>
                  <a:cubicBezTo>
                    <a:pt x="4537" y="1572"/>
                    <a:pt x="4503" y="1538"/>
                    <a:pt x="4503" y="1538"/>
                  </a:cubicBezTo>
                  <a:cubicBezTo>
                    <a:pt x="4437" y="1472"/>
                    <a:pt x="4370" y="1405"/>
                    <a:pt x="4303" y="1338"/>
                  </a:cubicBezTo>
                  <a:cubicBezTo>
                    <a:pt x="4270" y="1305"/>
                    <a:pt x="4270" y="1305"/>
                    <a:pt x="4270" y="1305"/>
                  </a:cubicBezTo>
                  <a:cubicBezTo>
                    <a:pt x="4203" y="1238"/>
                    <a:pt x="4136" y="1205"/>
                    <a:pt x="4070" y="1138"/>
                  </a:cubicBezTo>
                  <a:cubicBezTo>
                    <a:pt x="4036" y="1138"/>
                    <a:pt x="4003" y="1105"/>
                    <a:pt x="3970" y="1071"/>
                  </a:cubicBezTo>
                  <a:cubicBezTo>
                    <a:pt x="3936" y="1038"/>
                    <a:pt x="3869" y="1005"/>
                    <a:pt x="3836" y="971"/>
                  </a:cubicBezTo>
                  <a:cubicBezTo>
                    <a:pt x="3803" y="938"/>
                    <a:pt x="3769" y="938"/>
                    <a:pt x="3736" y="905"/>
                  </a:cubicBezTo>
                  <a:cubicBezTo>
                    <a:pt x="3669" y="871"/>
                    <a:pt x="3636" y="838"/>
                    <a:pt x="3569" y="804"/>
                  </a:cubicBezTo>
                  <a:cubicBezTo>
                    <a:pt x="3536" y="771"/>
                    <a:pt x="3503" y="771"/>
                    <a:pt x="3469" y="738"/>
                  </a:cubicBezTo>
                  <a:cubicBezTo>
                    <a:pt x="3436" y="704"/>
                    <a:pt x="3402" y="671"/>
                    <a:pt x="3336" y="638"/>
                  </a:cubicBezTo>
                  <a:cubicBezTo>
                    <a:pt x="3302" y="638"/>
                    <a:pt x="3269" y="604"/>
                    <a:pt x="3236" y="604"/>
                  </a:cubicBezTo>
                  <a:cubicBezTo>
                    <a:pt x="3202" y="571"/>
                    <a:pt x="3136" y="538"/>
                    <a:pt x="3102" y="504"/>
                  </a:cubicBezTo>
                  <a:cubicBezTo>
                    <a:pt x="3069" y="504"/>
                    <a:pt x="3036" y="471"/>
                    <a:pt x="3002" y="471"/>
                  </a:cubicBezTo>
                  <a:cubicBezTo>
                    <a:pt x="2935" y="438"/>
                    <a:pt x="2902" y="404"/>
                    <a:pt x="2869" y="404"/>
                  </a:cubicBezTo>
                  <a:cubicBezTo>
                    <a:pt x="2835" y="371"/>
                    <a:pt x="2802" y="337"/>
                    <a:pt x="2769" y="337"/>
                  </a:cubicBezTo>
                  <a:cubicBezTo>
                    <a:pt x="2702" y="304"/>
                    <a:pt x="2635" y="271"/>
                    <a:pt x="2569" y="237"/>
                  </a:cubicBezTo>
                  <a:cubicBezTo>
                    <a:pt x="2402" y="171"/>
                    <a:pt x="2268" y="104"/>
                    <a:pt x="2135" y="71"/>
                  </a:cubicBezTo>
                  <a:cubicBezTo>
                    <a:pt x="1988" y="21"/>
                    <a:pt x="1854" y="1"/>
                    <a:pt x="1735"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2"/>
            <p:cNvSpPr/>
            <p:nvPr/>
          </p:nvSpPr>
          <p:spPr>
            <a:xfrm>
              <a:off x="4305750" y="1418625"/>
              <a:ext cx="169300" cy="98425"/>
            </a:xfrm>
            <a:custGeom>
              <a:avLst/>
              <a:gdLst/>
              <a:ahLst/>
              <a:cxnLst/>
              <a:rect l="l" t="t" r="r" b="b"/>
              <a:pathLst>
                <a:path w="6772" h="3937" extrusionOk="0">
                  <a:moveTo>
                    <a:pt x="2379" y="1"/>
                  </a:moveTo>
                  <a:cubicBezTo>
                    <a:pt x="1339" y="1"/>
                    <a:pt x="506" y="374"/>
                    <a:pt x="301" y="1015"/>
                  </a:cubicBezTo>
                  <a:cubicBezTo>
                    <a:pt x="0" y="1982"/>
                    <a:pt x="1168" y="3183"/>
                    <a:pt x="2869" y="3683"/>
                  </a:cubicBezTo>
                  <a:cubicBezTo>
                    <a:pt x="3416" y="3855"/>
                    <a:pt x="3953" y="3937"/>
                    <a:pt x="4439" y="3937"/>
                  </a:cubicBezTo>
                  <a:cubicBezTo>
                    <a:pt x="5466" y="3937"/>
                    <a:pt x="6268" y="3572"/>
                    <a:pt x="6472" y="2916"/>
                  </a:cubicBezTo>
                  <a:cubicBezTo>
                    <a:pt x="6772" y="1982"/>
                    <a:pt x="5604" y="781"/>
                    <a:pt x="3903" y="247"/>
                  </a:cubicBezTo>
                  <a:cubicBezTo>
                    <a:pt x="3378" y="79"/>
                    <a:pt x="2857" y="1"/>
                    <a:pt x="2379"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2"/>
            <p:cNvSpPr/>
            <p:nvPr/>
          </p:nvSpPr>
          <p:spPr>
            <a:xfrm>
              <a:off x="4339100" y="1430975"/>
              <a:ext cx="36725" cy="41900"/>
            </a:xfrm>
            <a:custGeom>
              <a:avLst/>
              <a:gdLst/>
              <a:ahLst/>
              <a:cxnLst/>
              <a:rect l="l" t="t" r="r" b="b"/>
              <a:pathLst>
                <a:path w="1469" h="1676" extrusionOk="0">
                  <a:moveTo>
                    <a:pt x="868" y="1"/>
                  </a:moveTo>
                  <a:cubicBezTo>
                    <a:pt x="568" y="1"/>
                    <a:pt x="250" y="277"/>
                    <a:pt x="134" y="654"/>
                  </a:cubicBezTo>
                  <a:cubicBezTo>
                    <a:pt x="1" y="1121"/>
                    <a:pt x="167" y="1555"/>
                    <a:pt x="501" y="1655"/>
                  </a:cubicBezTo>
                  <a:cubicBezTo>
                    <a:pt x="543" y="1669"/>
                    <a:pt x="588" y="1676"/>
                    <a:pt x="633" y="1676"/>
                  </a:cubicBezTo>
                  <a:cubicBezTo>
                    <a:pt x="909" y="1676"/>
                    <a:pt x="1220" y="1422"/>
                    <a:pt x="1335" y="1021"/>
                  </a:cubicBezTo>
                  <a:cubicBezTo>
                    <a:pt x="1468" y="587"/>
                    <a:pt x="1335" y="120"/>
                    <a:pt x="1001" y="20"/>
                  </a:cubicBezTo>
                  <a:cubicBezTo>
                    <a:pt x="958" y="7"/>
                    <a:pt x="913" y="1"/>
                    <a:pt x="8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2"/>
            <p:cNvSpPr/>
            <p:nvPr/>
          </p:nvSpPr>
          <p:spPr>
            <a:xfrm>
              <a:off x="4404150" y="1454325"/>
              <a:ext cx="37550" cy="42175"/>
            </a:xfrm>
            <a:custGeom>
              <a:avLst/>
              <a:gdLst/>
              <a:ahLst/>
              <a:cxnLst/>
              <a:rect l="l" t="t" r="r" b="b"/>
              <a:pathLst>
                <a:path w="1502" h="1687" extrusionOk="0">
                  <a:moveTo>
                    <a:pt x="869" y="1"/>
                  </a:moveTo>
                  <a:cubicBezTo>
                    <a:pt x="575" y="1"/>
                    <a:pt x="279" y="277"/>
                    <a:pt x="134" y="654"/>
                  </a:cubicBezTo>
                  <a:cubicBezTo>
                    <a:pt x="0" y="1121"/>
                    <a:pt x="167" y="1555"/>
                    <a:pt x="501" y="1655"/>
                  </a:cubicBezTo>
                  <a:cubicBezTo>
                    <a:pt x="555" y="1676"/>
                    <a:pt x="610" y="1687"/>
                    <a:pt x="664" y="1687"/>
                  </a:cubicBezTo>
                  <a:cubicBezTo>
                    <a:pt x="947" y="1687"/>
                    <a:pt x="1223" y="1412"/>
                    <a:pt x="1335" y="1021"/>
                  </a:cubicBezTo>
                  <a:cubicBezTo>
                    <a:pt x="1502" y="587"/>
                    <a:pt x="1335" y="120"/>
                    <a:pt x="1001" y="20"/>
                  </a:cubicBezTo>
                  <a:cubicBezTo>
                    <a:pt x="958" y="7"/>
                    <a:pt x="913" y="1"/>
                    <a:pt x="8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2"/>
            <p:cNvSpPr/>
            <p:nvPr/>
          </p:nvSpPr>
          <p:spPr>
            <a:xfrm>
              <a:off x="4333275" y="1365200"/>
              <a:ext cx="22525" cy="19925"/>
            </a:xfrm>
            <a:custGeom>
              <a:avLst/>
              <a:gdLst/>
              <a:ahLst/>
              <a:cxnLst/>
              <a:rect l="l" t="t" r="r" b="b"/>
              <a:pathLst>
                <a:path w="901" h="797" extrusionOk="0">
                  <a:moveTo>
                    <a:pt x="465" y="0"/>
                  </a:moveTo>
                  <a:cubicBezTo>
                    <a:pt x="384" y="0"/>
                    <a:pt x="303" y="27"/>
                    <a:pt x="234" y="83"/>
                  </a:cubicBezTo>
                  <a:cubicBezTo>
                    <a:pt x="33" y="216"/>
                    <a:pt x="0" y="450"/>
                    <a:pt x="134" y="616"/>
                  </a:cubicBezTo>
                  <a:cubicBezTo>
                    <a:pt x="214" y="736"/>
                    <a:pt x="342" y="797"/>
                    <a:pt x="467" y="797"/>
                  </a:cubicBezTo>
                  <a:cubicBezTo>
                    <a:pt x="551" y="797"/>
                    <a:pt x="634" y="770"/>
                    <a:pt x="701" y="716"/>
                  </a:cubicBezTo>
                  <a:cubicBezTo>
                    <a:pt x="867" y="583"/>
                    <a:pt x="901" y="316"/>
                    <a:pt x="767" y="149"/>
                  </a:cubicBezTo>
                  <a:cubicBezTo>
                    <a:pt x="690" y="52"/>
                    <a:pt x="578" y="0"/>
                    <a:pt x="46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2"/>
            <p:cNvSpPr/>
            <p:nvPr/>
          </p:nvSpPr>
          <p:spPr>
            <a:xfrm>
              <a:off x="4465850" y="1411125"/>
              <a:ext cx="24225" cy="20675"/>
            </a:xfrm>
            <a:custGeom>
              <a:avLst/>
              <a:gdLst/>
              <a:ahLst/>
              <a:cxnLst/>
              <a:rect l="l" t="t" r="r" b="b"/>
              <a:pathLst>
                <a:path w="969" h="827" extrusionOk="0">
                  <a:moveTo>
                    <a:pt x="466" y="1"/>
                  </a:moveTo>
                  <a:cubicBezTo>
                    <a:pt x="398" y="1"/>
                    <a:pt x="330" y="16"/>
                    <a:pt x="268" y="47"/>
                  </a:cubicBezTo>
                  <a:cubicBezTo>
                    <a:pt x="68" y="180"/>
                    <a:pt x="1" y="414"/>
                    <a:pt x="134" y="614"/>
                  </a:cubicBezTo>
                  <a:cubicBezTo>
                    <a:pt x="203" y="752"/>
                    <a:pt x="352" y="827"/>
                    <a:pt x="503" y="827"/>
                  </a:cubicBezTo>
                  <a:cubicBezTo>
                    <a:pt x="571" y="827"/>
                    <a:pt x="639" y="812"/>
                    <a:pt x="701" y="781"/>
                  </a:cubicBezTo>
                  <a:cubicBezTo>
                    <a:pt x="902" y="647"/>
                    <a:pt x="968" y="414"/>
                    <a:pt x="835" y="214"/>
                  </a:cubicBezTo>
                  <a:cubicBezTo>
                    <a:pt x="766" y="76"/>
                    <a:pt x="617" y="1"/>
                    <a:pt x="46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2"/>
            <p:cNvSpPr/>
            <p:nvPr/>
          </p:nvSpPr>
          <p:spPr>
            <a:xfrm>
              <a:off x="4214025" y="1496750"/>
              <a:ext cx="126775" cy="355050"/>
            </a:xfrm>
            <a:custGeom>
              <a:avLst/>
              <a:gdLst/>
              <a:ahLst/>
              <a:cxnLst/>
              <a:rect l="l" t="t" r="r" b="b"/>
              <a:pathLst>
                <a:path w="5071" h="14202" extrusionOk="0">
                  <a:moveTo>
                    <a:pt x="1366" y="1"/>
                  </a:moveTo>
                  <a:cubicBezTo>
                    <a:pt x="661" y="1"/>
                    <a:pt x="106" y="1015"/>
                    <a:pt x="0" y="3994"/>
                  </a:cubicBezTo>
                  <a:lnTo>
                    <a:pt x="1868" y="13634"/>
                  </a:lnTo>
                  <a:lnTo>
                    <a:pt x="2468" y="12400"/>
                  </a:lnTo>
                  <a:lnTo>
                    <a:pt x="3569" y="14201"/>
                  </a:lnTo>
                  <a:lnTo>
                    <a:pt x="5070" y="4628"/>
                  </a:lnTo>
                  <a:cubicBezTo>
                    <a:pt x="5070" y="4628"/>
                    <a:pt x="2873" y="1"/>
                    <a:pt x="1366"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2"/>
            <p:cNvSpPr/>
            <p:nvPr/>
          </p:nvSpPr>
          <p:spPr>
            <a:xfrm>
              <a:off x="4433325" y="1517300"/>
              <a:ext cx="149850" cy="336150"/>
            </a:xfrm>
            <a:custGeom>
              <a:avLst/>
              <a:gdLst/>
              <a:ahLst/>
              <a:cxnLst/>
              <a:rect l="l" t="t" r="r" b="b"/>
              <a:pathLst>
                <a:path w="5994" h="13446" extrusionOk="0">
                  <a:moveTo>
                    <a:pt x="4505" y="1"/>
                  </a:moveTo>
                  <a:cubicBezTo>
                    <a:pt x="2737" y="1"/>
                    <a:pt x="1" y="4173"/>
                    <a:pt x="1" y="4173"/>
                  </a:cubicBezTo>
                  <a:lnTo>
                    <a:pt x="1302" y="13446"/>
                  </a:lnTo>
                  <a:lnTo>
                    <a:pt x="2670" y="11811"/>
                  </a:lnTo>
                  <a:lnTo>
                    <a:pt x="3303" y="13012"/>
                  </a:lnTo>
                  <a:lnTo>
                    <a:pt x="5972" y="3906"/>
                  </a:lnTo>
                  <a:cubicBezTo>
                    <a:pt x="5994" y="984"/>
                    <a:pt x="5363" y="1"/>
                    <a:pt x="4505"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2"/>
            <p:cNvSpPr/>
            <p:nvPr/>
          </p:nvSpPr>
          <p:spPr>
            <a:xfrm>
              <a:off x="4247375" y="1767550"/>
              <a:ext cx="67575" cy="84250"/>
            </a:xfrm>
            <a:custGeom>
              <a:avLst/>
              <a:gdLst/>
              <a:ahLst/>
              <a:cxnLst/>
              <a:rect l="l" t="t" r="r" b="b"/>
              <a:pathLst>
                <a:path w="2703" h="3370" extrusionOk="0">
                  <a:moveTo>
                    <a:pt x="0" y="0"/>
                  </a:moveTo>
                  <a:lnTo>
                    <a:pt x="534" y="2802"/>
                  </a:lnTo>
                  <a:lnTo>
                    <a:pt x="1134" y="1568"/>
                  </a:lnTo>
                  <a:lnTo>
                    <a:pt x="2235" y="3369"/>
                  </a:lnTo>
                  <a:lnTo>
                    <a:pt x="2702" y="334"/>
                  </a:lnTo>
                  <a:lnTo>
                    <a:pt x="2702" y="334"/>
                  </a:lnTo>
                  <a:cubicBezTo>
                    <a:pt x="2502" y="367"/>
                    <a:pt x="2302" y="367"/>
                    <a:pt x="2068" y="367"/>
                  </a:cubicBezTo>
                  <a:cubicBezTo>
                    <a:pt x="1301" y="367"/>
                    <a:pt x="601" y="234"/>
                    <a:pt x="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2"/>
            <p:cNvSpPr/>
            <p:nvPr/>
          </p:nvSpPr>
          <p:spPr>
            <a:xfrm>
              <a:off x="4456675" y="1775050"/>
              <a:ext cx="79250" cy="78400"/>
            </a:xfrm>
            <a:custGeom>
              <a:avLst/>
              <a:gdLst/>
              <a:ahLst/>
              <a:cxnLst/>
              <a:rect l="l" t="t" r="r" b="b"/>
              <a:pathLst>
                <a:path w="3170" h="3136" extrusionOk="0">
                  <a:moveTo>
                    <a:pt x="3170" y="0"/>
                  </a:moveTo>
                  <a:lnTo>
                    <a:pt x="3170" y="0"/>
                  </a:lnTo>
                  <a:cubicBezTo>
                    <a:pt x="2451" y="375"/>
                    <a:pt x="1557" y="604"/>
                    <a:pt x="542" y="604"/>
                  </a:cubicBezTo>
                  <a:cubicBezTo>
                    <a:pt x="473" y="604"/>
                    <a:pt x="404" y="603"/>
                    <a:pt x="335" y="601"/>
                  </a:cubicBezTo>
                  <a:cubicBezTo>
                    <a:pt x="201" y="567"/>
                    <a:pt x="101" y="567"/>
                    <a:pt x="1" y="567"/>
                  </a:cubicBezTo>
                  <a:lnTo>
                    <a:pt x="368" y="3136"/>
                  </a:lnTo>
                  <a:lnTo>
                    <a:pt x="1736" y="1501"/>
                  </a:lnTo>
                  <a:lnTo>
                    <a:pt x="2369" y="2702"/>
                  </a:lnTo>
                  <a:lnTo>
                    <a:pt x="3170"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2"/>
            <p:cNvSpPr/>
            <p:nvPr/>
          </p:nvSpPr>
          <p:spPr>
            <a:xfrm>
              <a:off x="4266550" y="1458075"/>
              <a:ext cx="285900" cy="118950"/>
            </a:xfrm>
            <a:custGeom>
              <a:avLst/>
              <a:gdLst/>
              <a:ahLst/>
              <a:cxnLst/>
              <a:rect l="l" t="t" r="r" b="b"/>
              <a:pathLst>
                <a:path w="11436" h="4758" extrusionOk="0">
                  <a:moveTo>
                    <a:pt x="90" y="1"/>
                  </a:moveTo>
                  <a:cubicBezTo>
                    <a:pt x="52" y="1"/>
                    <a:pt x="1" y="29"/>
                    <a:pt x="1" y="70"/>
                  </a:cubicBezTo>
                  <a:cubicBezTo>
                    <a:pt x="634" y="2405"/>
                    <a:pt x="2702" y="4240"/>
                    <a:pt x="5071" y="4674"/>
                  </a:cubicBezTo>
                  <a:cubicBezTo>
                    <a:pt x="5402" y="4730"/>
                    <a:pt x="5739" y="4758"/>
                    <a:pt x="6076" y="4758"/>
                  </a:cubicBezTo>
                  <a:cubicBezTo>
                    <a:pt x="6928" y="4758"/>
                    <a:pt x="7785" y="4584"/>
                    <a:pt x="8573" y="4273"/>
                  </a:cubicBezTo>
                  <a:cubicBezTo>
                    <a:pt x="9541" y="3906"/>
                    <a:pt x="11042" y="3072"/>
                    <a:pt x="11409" y="2005"/>
                  </a:cubicBezTo>
                  <a:cubicBezTo>
                    <a:pt x="11436" y="1951"/>
                    <a:pt x="11396" y="1896"/>
                    <a:pt x="11345" y="1896"/>
                  </a:cubicBezTo>
                  <a:cubicBezTo>
                    <a:pt x="11333" y="1896"/>
                    <a:pt x="11321" y="1899"/>
                    <a:pt x="11309" y="1905"/>
                  </a:cubicBezTo>
                  <a:cubicBezTo>
                    <a:pt x="10908" y="2172"/>
                    <a:pt x="10641" y="2572"/>
                    <a:pt x="10275" y="2906"/>
                  </a:cubicBezTo>
                  <a:cubicBezTo>
                    <a:pt x="9808" y="3273"/>
                    <a:pt x="9307" y="3606"/>
                    <a:pt x="8773" y="3840"/>
                  </a:cubicBezTo>
                  <a:cubicBezTo>
                    <a:pt x="7929" y="4237"/>
                    <a:pt x="7011" y="4450"/>
                    <a:pt x="6087" y="4450"/>
                  </a:cubicBezTo>
                  <a:cubicBezTo>
                    <a:pt x="5770" y="4450"/>
                    <a:pt x="5453" y="4425"/>
                    <a:pt x="5138" y="4373"/>
                  </a:cubicBezTo>
                  <a:cubicBezTo>
                    <a:pt x="2803" y="3973"/>
                    <a:pt x="968" y="2205"/>
                    <a:pt x="134" y="37"/>
                  </a:cubicBezTo>
                  <a:cubicBezTo>
                    <a:pt x="134" y="11"/>
                    <a:pt x="115" y="1"/>
                    <a:pt x="9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2"/>
            <p:cNvSpPr/>
            <p:nvPr/>
          </p:nvSpPr>
          <p:spPr>
            <a:xfrm>
              <a:off x="4604600" y="1304025"/>
              <a:ext cx="30650" cy="28250"/>
            </a:xfrm>
            <a:custGeom>
              <a:avLst/>
              <a:gdLst/>
              <a:ahLst/>
              <a:cxnLst/>
              <a:rect l="l" t="t" r="r" b="b"/>
              <a:pathLst>
                <a:path w="1226" h="1130" extrusionOk="0">
                  <a:moveTo>
                    <a:pt x="229" y="1"/>
                  </a:moveTo>
                  <a:cubicBezTo>
                    <a:pt x="100" y="1"/>
                    <a:pt x="1" y="153"/>
                    <a:pt x="55" y="261"/>
                  </a:cubicBezTo>
                  <a:cubicBezTo>
                    <a:pt x="88" y="295"/>
                    <a:pt x="88" y="328"/>
                    <a:pt x="88" y="361"/>
                  </a:cubicBezTo>
                  <a:cubicBezTo>
                    <a:pt x="88" y="395"/>
                    <a:pt x="122" y="428"/>
                    <a:pt x="122" y="462"/>
                  </a:cubicBezTo>
                  <a:cubicBezTo>
                    <a:pt x="188" y="528"/>
                    <a:pt x="222" y="595"/>
                    <a:pt x="255" y="662"/>
                  </a:cubicBezTo>
                  <a:cubicBezTo>
                    <a:pt x="355" y="795"/>
                    <a:pt x="455" y="929"/>
                    <a:pt x="555" y="1029"/>
                  </a:cubicBezTo>
                  <a:cubicBezTo>
                    <a:pt x="619" y="1100"/>
                    <a:pt x="694" y="1130"/>
                    <a:pt x="767" y="1130"/>
                  </a:cubicBezTo>
                  <a:cubicBezTo>
                    <a:pt x="1003" y="1130"/>
                    <a:pt x="1226" y="824"/>
                    <a:pt x="1022" y="595"/>
                  </a:cubicBezTo>
                  <a:cubicBezTo>
                    <a:pt x="922" y="495"/>
                    <a:pt x="822" y="361"/>
                    <a:pt x="689" y="261"/>
                  </a:cubicBezTo>
                  <a:cubicBezTo>
                    <a:pt x="622" y="228"/>
                    <a:pt x="589" y="161"/>
                    <a:pt x="522" y="128"/>
                  </a:cubicBezTo>
                  <a:cubicBezTo>
                    <a:pt x="489" y="95"/>
                    <a:pt x="455" y="95"/>
                    <a:pt x="422" y="61"/>
                  </a:cubicBezTo>
                  <a:cubicBezTo>
                    <a:pt x="388" y="61"/>
                    <a:pt x="322" y="61"/>
                    <a:pt x="322" y="28"/>
                  </a:cubicBezTo>
                  <a:cubicBezTo>
                    <a:pt x="290" y="9"/>
                    <a:pt x="259"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2"/>
            <p:cNvSpPr/>
            <p:nvPr/>
          </p:nvSpPr>
          <p:spPr>
            <a:xfrm>
              <a:off x="4289975" y="1216625"/>
              <a:ext cx="34150" cy="21525"/>
            </a:xfrm>
            <a:custGeom>
              <a:avLst/>
              <a:gdLst/>
              <a:ahLst/>
              <a:cxnLst/>
              <a:rect l="l" t="t" r="r" b="b"/>
              <a:pathLst>
                <a:path w="1366" h="861" extrusionOk="0">
                  <a:moveTo>
                    <a:pt x="823" y="0"/>
                  </a:moveTo>
                  <a:cubicBezTo>
                    <a:pt x="698" y="0"/>
                    <a:pt x="572" y="35"/>
                    <a:pt x="465" y="88"/>
                  </a:cubicBezTo>
                  <a:cubicBezTo>
                    <a:pt x="264" y="222"/>
                    <a:pt x="131" y="355"/>
                    <a:pt x="64" y="588"/>
                  </a:cubicBezTo>
                  <a:cubicBezTo>
                    <a:pt x="0" y="759"/>
                    <a:pt x="126" y="861"/>
                    <a:pt x="269" y="861"/>
                  </a:cubicBezTo>
                  <a:cubicBezTo>
                    <a:pt x="351" y="861"/>
                    <a:pt x="437" y="828"/>
                    <a:pt x="498" y="755"/>
                  </a:cubicBezTo>
                  <a:cubicBezTo>
                    <a:pt x="531" y="689"/>
                    <a:pt x="598" y="622"/>
                    <a:pt x="698" y="588"/>
                  </a:cubicBezTo>
                  <a:cubicBezTo>
                    <a:pt x="731" y="577"/>
                    <a:pt x="765" y="574"/>
                    <a:pt x="798" y="574"/>
                  </a:cubicBezTo>
                  <a:cubicBezTo>
                    <a:pt x="865" y="574"/>
                    <a:pt x="932" y="588"/>
                    <a:pt x="998" y="588"/>
                  </a:cubicBezTo>
                  <a:cubicBezTo>
                    <a:pt x="1298" y="588"/>
                    <a:pt x="1365" y="222"/>
                    <a:pt x="1132" y="88"/>
                  </a:cubicBezTo>
                  <a:cubicBezTo>
                    <a:pt x="1039" y="26"/>
                    <a:pt x="931"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2"/>
            <p:cNvSpPr/>
            <p:nvPr/>
          </p:nvSpPr>
          <p:spPr>
            <a:xfrm>
              <a:off x="4446675" y="1238900"/>
              <a:ext cx="64350" cy="28775"/>
            </a:xfrm>
            <a:custGeom>
              <a:avLst/>
              <a:gdLst/>
              <a:ahLst/>
              <a:cxnLst/>
              <a:rect l="l" t="t" r="r" b="b"/>
              <a:pathLst>
                <a:path w="2574" h="1151" extrusionOk="0">
                  <a:moveTo>
                    <a:pt x="481" y="0"/>
                  </a:moveTo>
                  <a:cubicBezTo>
                    <a:pt x="397" y="0"/>
                    <a:pt x="314" y="9"/>
                    <a:pt x="234" y="31"/>
                  </a:cubicBezTo>
                  <a:cubicBezTo>
                    <a:pt x="34" y="131"/>
                    <a:pt x="1" y="398"/>
                    <a:pt x="201" y="498"/>
                  </a:cubicBezTo>
                  <a:cubicBezTo>
                    <a:pt x="468" y="665"/>
                    <a:pt x="835" y="665"/>
                    <a:pt x="1135" y="765"/>
                  </a:cubicBezTo>
                  <a:cubicBezTo>
                    <a:pt x="1468" y="865"/>
                    <a:pt x="1769" y="965"/>
                    <a:pt x="2102" y="1132"/>
                  </a:cubicBezTo>
                  <a:cubicBezTo>
                    <a:pt x="2132" y="1144"/>
                    <a:pt x="2162" y="1150"/>
                    <a:pt x="2191" y="1150"/>
                  </a:cubicBezTo>
                  <a:cubicBezTo>
                    <a:pt x="2395" y="1150"/>
                    <a:pt x="2573" y="877"/>
                    <a:pt x="2369" y="732"/>
                  </a:cubicBezTo>
                  <a:cubicBezTo>
                    <a:pt x="2069" y="498"/>
                    <a:pt x="1735" y="331"/>
                    <a:pt x="1368" y="198"/>
                  </a:cubicBezTo>
                  <a:cubicBezTo>
                    <a:pt x="1107" y="119"/>
                    <a:pt x="785" y="0"/>
                    <a:pt x="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2"/>
            <p:cNvSpPr/>
            <p:nvPr/>
          </p:nvSpPr>
          <p:spPr>
            <a:xfrm>
              <a:off x="4204000" y="1506525"/>
              <a:ext cx="62575" cy="79350"/>
            </a:xfrm>
            <a:custGeom>
              <a:avLst/>
              <a:gdLst/>
              <a:ahLst/>
              <a:cxnLst/>
              <a:rect l="l" t="t" r="r" b="b"/>
              <a:pathLst>
                <a:path w="2503" h="3174" extrusionOk="0">
                  <a:moveTo>
                    <a:pt x="2236" y="0"/>
                  </a:moveTo>
                  <a:cubicBezTo>
                    <a:pt x="1035" y="0"/>
                    <a:pt x="1" y="2169"/>
                    <a:pt x="868" y="3103"/>
                  </a:cubicBezTo>
                  <a:cubicBezTo>
                    <a:pt x="905" y="3152"/>
                    <a:pt x="964" y="3174"/>
                    <a:pt x="1026" y="3174"/>
                  </a:cubicBezTo>
                  <a:cubicBezTo>
                    <a:pt x="1133" y="3174"/>
                    <a:pt x="1247" y="3108"/>
                    <a:pt x="1268" y="3002"/>
                  </a:cubicBezTo>
                  <a:cubicBezTo>
                    <a:pt x="1368" y="2469"/>
                    <a:pt x="1235" y="1968"/>
                    <a:pt x="1468" y="1468"/>
                  </a:cubicBezTo>
                  <a:cubicBezTo>
                    <a:pt x="1702" y="1001"/>
                    <a:pt x="2102" y="701"/>
                    <a:pt x="2402" y="301"/>
                  </a:cubicBezTo>
                  <a:cubicBezTo>
                    <a:pt x="2503" y="167"/>
                    <a:pt x="2369"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42"/>
          <p:cNvGrpSpPr/>
          <p:nvPr/>
        </p:nvGrpSpPr>
        <p:grpSpPr>
          <a:xfrm flipH="1">
            <a:off x="4635727" y="3932207"/>
            <a:ext cx="1362640" cy="912219"/>
            <a:chOff x="1541275" y="1246300"/>
            <a:chExt cx="913175" cy="611325"/>
          </a:xfrm>
        </p:grpSpPr>
        <p:sp>
          <p:nvSpPr>
            <p:cNvPr id="2209" name="Google Shape;2209;p42"/>
            <p:cNvSpPr/>
            <p:nvPr/>
          </p:nvSpPr>
          <p:spPr>
            <a:xfrm>
              <a:off x="1635500" y="1805075"/>
              <a:ext cx="680525" cy="52550"/>
            </a:xfrm>
            <a:custGeom>
              <a:avLst/>
              <a:gdLst/>
              <a:ahLst/>
              <a:cxnLst/>
              <a:rect l="l" t="t" r="r" b="b"/>
              <a:pathLst>
                <a:path w="27221" h="2102" extrusionOk="0">
                  <a:moveTo>
                    <a:pt x="13610" y="0"/>
                  </a:moveTo>
                  <a:cubicBezTo>
                    <a:pt x="6105" y="0"/>
                    <a:pt x="1" y="467"/>
                    <a:pt x="1" y="1068"/>
                  </a:cubicBezTo>
                  <a:cubicBezTo>
                    <a:pt x="1" y="1635"/>
                    <a:pt x="6105" y="2102"/>
                    <a:pt x="13610" y="2102"/>
                  </a:cubicBezTo>
                  <a:cubicBezTo>
                    <a:pt x="21149" y="2102"/>
                    <a:pt x="27220" y="1635"/>
                    <a:pt x="27220" y="1068"/>
                  </a:cubicBezTo>
                  <a:cubicBezTo>
                    <a:pt x="27220" y="467"/>
                    <a:pt x="21149" y="0"/>
                    <a:pt x="13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2"/>
            <p:cNvSpPr/>
            <p:nvPr/>
          </p:nvSpPr>
          <p:spPr>
            <a:xfrm>
              <a:off x="2254275" y="1253675"/>
              <a:ext cx="132625" cy="137575"/>
            </a:xfrm>
            <a:custGeom>
              <a:avLst/>
              <a:gdLst/>
              <a:ahLst/>
              <a:cxnLst/>
              <a:rect l="l" t="t" r="r" b="b"/>
              <a:pathLst>
                <a:path w="5305" h="5503" extrusionOk="0">
                  <a:moveTo>
                    <a:pt x="1769" y="0"/>
                  </a:moveTo>
                  <a:cubicBezTo>
                    <a:pt x="1392" y="0"/>
                    <a:pt x="1060" y="96"/>
                    <a:pt x="835" y="341"/>
                  </a:cubicBezTo>
                  <a:cubicBezTo>
                    <a:pt x="1" y="1208"/>
                    <a:pt x="1102" y="1642"/>
                    <a:pt x="1902" y="5278"/>
                  </a:cubicBezTo>
                  <a:cubicBezTo>
                    <a:pt x="1934" y="5434"/>
                    <a:pt x="2031" y="5503"/>
                    <a:pt x="2171" y="5503"/>
                  </a:cubicBezTo>
                  <a:cubicBezTo>
                    <a:pt x="2900" y="5503"/>
                    <a:pt x="4814" y="3629"/>
                    <a:pt x="5038" y="2342"/>
                  </a:cubicBezTo>
                  <a:cubicBezTo>
                    <a:pt x="5038" y="2342"/>
                    <a:pt x="5305" y="1575"/>
                    <a:pt x="4537" y="1008"/>
                  </a:cubicBezTo>
                  <a:cubicBezTo>
                    <a:pt x="3986" y="624"/>
                    <a:pt x="2730" y="0"/>
                    <a:pt x="1769"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2"/>
            <p:cNvSpPr/>
            <p:nvPr/>
          </p:nvSpPr>
          <p:spPr>
            <a:xfrm>
              <a:off x="1572950" y="1298700"/>
              <a:ext cx="130125" cy="96425"/>
            </a:xfrm>
            <a:custGeom>
              <a:avLst/>
              <a:gdLst/>
              <a:ahLst/>
              <a:cxnLst/>
              <a:rect l="l" t="t" r="r" b="b"/>
              <a:pathLst>
                <a:path w="5205" h="3857" extrusionOk="0">
                  <a:moveTo>
                    <a:pt x="1608" y="1232"/>
                  </a:moveTo>
                  <a:cubicBezTo>
                    <a:pt x="1615" y="1232"/>
                    <a:pt x="1610" y="1237"/>
                    <a:pt x="1598" y="1242"/>
                  </a:cubicBezTo>
                  <a:lnTo>
                    <a:pt x="1569" y="1242"/>
                  </a:lnTo>
                  <a:cubicBezTo>
                    <a:pt x="1590" y="1235"/>
                    <a:pt x="1602" y="1232"/>
                    <a:pt x="1608" y="1232"/>
                  </a:cubicBezTo>
                  <a:close/>
                  <a:moveTo>
                    <a:pt x="2505" y="2404"/>
                  </a:moveTo>
                  <a:cubicBezTo>
                    <a:pt x="2506" y="2405"/>
                    <a:pt x="2507" y="2406"/>
                    <a:pt x="2508" y="2407"/>
                  </a:cubicBezTo>
                  <a:lnTo>
                    <a:pt x="2508" y="2407"/>
                  </a:lnTo>
                  <a:cubicBezTo>
                    <a:pt x="2508" y="2410"/>
                    <a:pt x="2509" y="2413"/>
                    <a:pt x="2509" y="2415"/>
                  </a:cubicBezTo>
                  <a:lnTo>
                    <a:pt x="2509" y="2415"/>
                  </a:lnTo>
                  <a:cubicBezTo>
                    <a:pt x="2508" y="2415"/>
                    <a:pt x="2507" y="2414"/>
                    <a:pt x="2507" y="2413"/>
                  </a:cubicBezTo>
                  <a:lnTo>
                    <a:pt x="2507" y="2413"/>
                  </a:lnTo>
                  <a:cubicBezTo>
                    <a:pt x="2506" y="2410"/>
                    <a:pt x="2505" y="2407"/>
                    <a:pt x="2505" y="2404"/>
                  </a:cubicBezTo>
                  <a:close/>
                  <a:moveTo>
                    <a:pt x="2518" y="2495"/>
                  </a:moveTo>
                  <a:cubicBezTo>
                    <a:pt x="2518" y="2505"/>
                    <a:pt x="2517" y="2509"/>
                    <a:pt x="2515" y="2509"/>
                  </a:cubicBezTo>
                  <a:cubicBezTo>
                    <a:pt x="2514" y="2509"/>
                    <a:pt x="2512" y="2506"/>
                    <a:pt x="2511" y="2501"/>
                  </a:cubicBezTo>
                  <a:lnTo>
                    <a:pt x="2511" y="2501"/>
                  </a:lnTo>
                  <a:cubicBezTo>
                    <a:pt x="2513" y="2499"/>
                    <a:pt x="2515" y="2497"/>
                    <a:pt x="2518" y="2495"/>
                  </a:cubicBezTo>
                  <a:close/>
                  <a:moveTo>
                    <a:pt x="2537" y="2493"/>
                  </a:moveTo>
                  <a:cubicBezTo>
                    <a:pt x="2532" y="2502"/>
                    <a:pt x="2525" y="2512"/>
                    <a:pt x="2519" y="2520"/>
                  </a:cubicBezTo>
                  <a:lnTo>
                    <a:pt x="2519" y="2520"/>
                  </a:lnTo>
                  <a:cubicBezTo>
                    <a:pt x="2520" y="2518"/>
                    <a:pt x="2521" y="2515"/>
                    <a:pt x="2521" y="2512"/>
                  </a:cubicBezTo>
                  <a:lnTo>
                    <a:pt x="2521" y="2512"/>
                  </a:lnTo>
                  <a:cubicBezTo>
                    <a:pt x="2526" y="2506"/>
                    <a:pt x="2532" y="2499"/>
                    <a:pt x="2537" y="2493"/>
                  </a:cubicBezTo>
                  <a:close/>
                  <a:moveTo>
                    <a:pt x="2503" y="2542"/>
                  </a:moveTo>
                  <a:lnTo>
                    <a:pt x="2503" y="2542"/>
                  </a:lnTo>
                  <a:cubicBezTo>
                    <a:pt x="2503" y="2542"/>
                    <a:pt x="2503" y="2542"/>
                    <a:pt x="2503" y="2542"/>
                  </a:cubicBezTo>
                  <a:lnTo>
                    <a:pt x="2503" y="2542"/>
                  </a:lnTo>
                  <a:cubicBezTo>
                    <a:pt x="2503" y="2542"/>
                    <a:pt x="2503" y="2543"/>
                    <a:pt x="2503" y="2543"/>
                  </a:cubicBezTo>
                  <a:cubicBezTo>
                    <a:pt x="2503" y="2543"/>
                    <a:pt x="2503" y="2542"/>
                    <a:pt x="2503" y="2542"/>
                  </a:cubicBezTo>
                  <a:close/>
                  <a:moveTo>
                    <a:pt x="2503" y="2509"/>
                  </a:moveTo>
                  <a:cubicBezTo>
                    <a:pt x="2503" y="2521"/>
                    <a:pt x="2503" y="2531"/>
                    <a:pt x="2503" y="2539"/>
                  </a:cubicBezTo>
                  <a:lnTo>
                    <a:pt x="2503" y="2539"/>
                  </a:lnTo>
                  <a:cubicBezTo>
                    <a:pt x="2485" y="2572"/>
                    <a:pt x="2475" y="2584"/>
                    <a:pt x="2471" y="2584"/>
                  </a:cubicBezTo>
                  <a:cubicBezTo>
                    <a:pt x="2463" y="2584"/>
                    <a:pt x="2483" y="2529"/>
                    <a:pt x="2503" y="2509"/>
                  </a:cubicBezTo>
                  <a:cubicBezTo>
                    <a:pt x="2503" y="2509"/>
                    <a:pt x="2503" y="2509"/>
                    <a:pt x="2503" y="2509"/>
                  </a:cubicBezTo>
                  <a:close/>
                  <a:moveTo>
                    <a:pt x="3656" y="2645"/>
                  </a:moveTo>
                  <a:cubicBezTo>
                    <a:pt x="3663" y="2653"/>
                    <a:pt x="3670" y="2661"/>
                    <a:pt x="3670" y="2676"/>
                  </a:cubicBezTo>
                  <a:cubicBezTo>
                    <a:pt x="3665" y="2665"/>
                    <a:pt x="3660" y="2654"/>
                    <a:pt x="3656" y="2645"/>
                  </a:cubicBezTo>
                  <a:close/>
                  <a:moveTo>
                    <a:pt x="1545" y="0"/>
                  </a:moveTo>
                  <a:cubicBezTo>
                    <a:pt x="1432" y="0"/>
                    <a:pt x="1317" y="13"/>
                    <a:pt x="1202" y="41"/>
                  </a:cubicBezTo>
                  <a:cubicBezTo>
                    <a:pt x="635" y="208"/>
                    <a:pt x="301" y="741"/>
                    <a:pt x="101" y="1275"/>
                  </a:cubicBezTo>
                  <a:cubicBezTo>
                    <a:pt x="1" y="1575"/>
                    <a:pt x="234" y="1975"/>
                    <a:pt x="535" y="2042"/>
                  </a:cubicBezTo>
                  <a:cubicBezTo>
                    <a:pt x="588" y="2052"/>
                    <a:pt x="640" y="2057"/>
                    <a:pt x="691" y="2057"/>
                  </a:cubicBezTo>
                  <a:cubicBezTo>
                    <a:pt x="985" y="2057"/>
                    <a:pt x="1216" y="1893"/>
                    <a:pt x="1302" y="1609"/>
                  </a:cubicBezTo>
                  <a:cubicBezTo>
                    <a:pt x="1318" y="1592"/>
                    <a:pt x="1334" y="1552"/>
                    <a:pt x="1343" y="1523"/>
                  </a:cubicBezTo>
                  <a:lnTo>
                    <a:pt x="1343" y="1523"/>
                  </a:lnTo>
                  <a:cubicBezTo>
                    <a:pt x="1355" y="1503"/>
                    <a:pt x="1369" y="1475"/>
                    <a:pt x="1369" y="1475"/>
                  </a:cubicBezTo>
                  <a:cubicBezTo>
                    <a:pt x="1402" y="1442"/>
                    <a:pt x="1402" y="1408"/>
                    <a:pt x="1435" y="1375"/>
                  </a:cubicBezTo>
                  <a:cubicBezTo>
                    <a:pt x="1435" y="1351"/>
                    <a:pt x="1452" y="1328"/>
                    <a:pt x="1474" y="1304"/>
                  </a:cubicBezTo>
                  <a:lnTo>
                    <a:pt x="1474" y="1304"/>
                  </a:lnTo>
                  <a:cubicBezTo>
                    <a:pt x="1473" y="1304"/>
                    <a:pt x="1473" y="1305"/>
                    <a:pt x="1474" y="1305"/>
                  </a:cubicBezTo>
                  <a:cubicBezTo>
                    <a:pt x="1476" y="1305"/>
                    <a:pt x="1513" y="1275"/>
                    <a:pt x="1535" y="1275"/>
                  </a:cubicBezTo>
                  <a:cubicBezTo>
                    <a:pt x="1544" y="1266"/>
                    <a:pt x="1550" y="1259"/>
                    <a:pt x="1555" y="1253"/>
                  </a:cubicBezTo>
                  <a:lnTo>
                    <a:pt x="1555" y="1253"/>
                  </a:lnTo>
                  <a:cubicBezTo>
                    <a:pt x="1559" y="1252"/>
                    <a:pt x="1563" y="1251"/>
                    <a:pt x="1566" y="1250"/>
                  </a:cubicBezTo>
                  <a:lnTo>
                    <a:pt x="1566" y="1250"/>
                  </a:lnTo>
                  <a:cubicBezTo>
                    <a:pt x="1563" y="1250"/>
                    <a:pt x="1560" y="1251"/>
                    <a:pt x="1557" y="1251"/>
                  </a:cubicBezTo>
                  <a:lnTo>
                    <a:pt x="1557" y="1251"/>
                  </a:lnTo>
                  <a:cubicBezTo>
                    <a:pt x="1559" y="1248"/>
                    <a:pt x="1560" y="1246"/>
                    <a:pt x="1562" y="1243"/>
                  </a:cubicBezTo>
                  <a:lnTo>
                    <a:pt x="1562" y="1243"/>
                  </a:lnTo>
                  <a:cubicBezTo>
                    <a:pt x="1567" y="1244"/>
                    <a:pt x="1572" y="1245"/>
                    <a:pt x="1577" y="1246"/>
                  </a:cubicBezTo>
                  <a:lnTo>
                    <a:pt x="1577" y="1246"/>
                  </a:lnTo>
                  <a:cubicBezTo>
                    <a:pt x="1584" y="1244"/>
                    <a:pt x="1591" y="1242"/>
                    <a:pt x="1597" y="1242"/>
                  </a:cubicBezTo>
                  <a:lnTo>
                    <a:pt x="1597" y="1242"/>
                  </a:lnTo>
                  <a:cubicBezTo>
                    <a:pt x="1593" y="1244"/>
                    <a:pt x="1587" y="1245"/>
                    <a:pt x="1581" y="1247"/>
                  </a:cubicBezTo>
                  <a:lnTo>
                    <a:pt x="1581" y="1247"/>
                  </a:lnTo>
                  <a:cubicBezTo>
                    <a:pt x="1580" y="1247"/>
                    <a:pt x="1579" y="1246"/>
                    <a:pt x="1577" y="1246"/>
                  </a:cubicBezTo>
                  <a:lnTo>
                    <a:pt x="1577" y="1246"/>
                  </a:lnTo>
                  <a:cubicBezTo>
                    <a:pt x="1574" y="1247"/>
                    <a:pt x="1570" y="1249"/>
                    <a:pt x="1566" y="1250"/>
                  </a:cubicBezTo>
                  <a:lnTo>
                    <a:pt x="1566" y="1250"/>
                  </a:lnTo>
                  <a:cubicBezTo>
                    <a:pt x="1572" y="1249"/>
                    <a:pt x="1576" y="1248"/>
                    <a:pt x="1581" y="1247"/>
                  </a:cubicBezTo>
                  <a:lnTo>
                    <a:pt x="1581" y="1247"/>
                  </a:lnTo>
                  <a:cubicBezTo>
                    <a:pt x="1610" y="1254"/>
                    <a:pt x="1634" y="1265"/>
                    <a:pt x="1663" y="1271"/>
                  </a:cubicBezTo>
                  <a:lnTo>
                    <a:pt x="1663" y="1271"/>
                  </a:lnTo>
                  <a:cubicBezTo>
                    <a:pt x="1665" y="1272"/>
                    <a:pt x="1667" y="1274"/>
                    <a:pt x="1669" y="1275"/>
                  </a:cubicBezTo>
                  <a:cubicBezTo>
                    <a:pt x="1702" y="1275"/>
                    <a:pt x="1702" y="1275"/>
                    <a:pt x="1736" y="1308"/>
                  </a:cubicBezTo>
                  <a:cubicBezTo>
                    <a:pt x="1769" y="1308"/>
                    <a:pt x="1802" y="1342"/>
                    <a:pt x="1836" y="1342"/>
                  </a:cubicBezTo>
                  <a:cubicBezTo>
                    <a:pt x="1864" y="1370"/>
                    <a:pt x="1868" y="1380"/>
                    <a:pt x="1861" y="1380"/>
                  </a:cubicBezTo>
                  <a:cubicBezTo>
                    <a:pt x="1852" y="1380"/>
                    <a:pt x="1822" y="1361"/>
                    <a:pt x="1803" y="1342"/>
                  </a:cubicBezTo>
                  <a:lnTo>
                    <a:pt x="1803" y="1342"/>
                  </a:lnTo>
                  <a:cubicBezTo>
                    <a:pt x="1823" y="1362"/>
                    <a:pt x="1856" y="1383"/>
                    <a:pt x="1886" y="1411"/>
                  </a:cubicBezTo>
                  <a:lnTo>
                    <a:pt x="1886" y="1411"/>
                  </a:lnTo>
                  <a:cubicBezTo>
                    <a:pt x="1707" y="1537"/>
                    <a:pt x="1554" y="1689"/>
                    <a:pt x="1435" y="1875"/>
                  </a:cubicBezTo>
                  <a:cubicBezTo>
                    <a:pt x="1135" y="2376"/>
                    <a:pt x="1269" y="2943"/>
                    <a:pt x="1669" y="3343"/>
                  </a:cubicBezTo>
                  <a:cubicBezTo>
                    <a:pt x="1786" y="3460"/>
                    <a:pt x="1938" y="3509"/>
                    <a:pt x="2090" y="3509"/>
                  </a:cubicBezTo>
                  <a:cubicBezTo>
                    <a:pt x="2198" y="3509"/>
                    <a:pt x="2306" y="3485"/>
                    <a:pt x="2403" y="3443"/>
                  </a:cubicBezTo>
                  <a:cubicBezTo>
                    <a:pt x="2870" y="3243"/>
                    <a:pt x="3237" y="2876"/>
                    <a:pt x="3370" y="2409"/>
                  </a:cubicBezTo>
                  <a:cubicBezTo>
                    <a:pt x="3381" y="2372"/>
                    <a:pt x="3391" y="2335"/>
                    <a:pt x="3399" y="2298"/>
                  </a:cubicBezTo>
                  <a:lnTo>
                    <a:pt x="3399" y="2298"/>
                  </a:lnTo>
                  <a:cubicBezTo>
                    <a:pt x="3423" y="2312"/>
                    <a:pt x="3446" y="2319"/>
                    <a:pt x="3470" y="2342"/>
                  </a:cubicBezTo>
                  <a:cubicBezTo>
                    <a:pt x="3470" y="2366"/>
                    <a:pt x="3520" y="2422"/>
                    <a:pt x="3537" y="2431"/>
                  </a:cubicBezTo>
                  <a:lnTo>
                    <a:pt x="3537" y="2431"/>
                  </a:lnTo>
                  <a:cubicBezTo>
                    <a:pt x="3553" y="2453"/>
                    <a:pt x="3570" y="2476"/>
                    <a:pt x="3570" y="2476"/>
                  </a:cubicBezTo>
                  <a:cubicBezTo>
                    <a:pt x="3604" y="2543"/>
                    <a:pt x="3604" y="2576"/>
                    <a:pt x="3637" y="2609"/>
                  </a:cubicBezTo>
                  <a:cubicBezTo>
                    <a:pt x="3637" y="2611"/>
                    <a:pt x="3637" y="2613"/>
                    <a:pt x="3637" y="2614"/>
                  </a:cubicBezTo>
                  <a:lnTo>
                    <a:pt x="3637" y="2614"/>
                  </a:lnTo>
                  <a:cubicBezTo>
                    <a:pt x="3637" y="2620"/>
                    <a:pt x="3637" y="2629"/>
                    <a:pt x="3637" y="2643"/>
                  </a:cubicBezTo>
                  <a:cubicBezTo>
                    <a:pt x="3637" y="2676"/>
                    <a:pt x="3670" y="2709"/>
                    <a:pt x="3670" y="2776"/>
                  </a:cubicBezTo>
                  <a:cubicBezTo>
                    <a:pt x="3704" y="2776"/>
                    <a:pt x="3704" y="2809"/>
                    <a:pt x="3704" y="2843"/>
                  </a:cubicBezTo>
                  <a:cubicBezTo>
                    <a:pt x="3704" y="2868"/>
                    <a:pt x="3704" y="2893"/>
                    <a:pt x="3704" y="2909"/>
                  </a:cubicBezTo>
                  <a:cubicBezTo>
                    <a:pt x="3670" y="2943"/>
                    <a:pt x="3670" y="3010"/>
                    <a:pt x="3670" y="3043"/>
                  </a:cubicBezTo>
                  <a:cubicBezTo>
                    <a:pt x="3537" y="3376"/>
                    <a:pt x="3770" y="3743"/>
                    <a:pt x="4104" y="3843"/>
                  </a:cubicBezTo>
                  <a:cubicBezTo>
                    <a:pt x="4147" y="3852"/>
                    <a:pt x="4189" y="3856"/>
                    <a:pt x="4231" y="3856"/>
                  </a:cubicBezTo>
                  <a:cubicBezTo>
                    <a:pt x="4512" y="3856"/>
                    <a:pt x="4755" y="3667"/>
                    <a:pt x="4871" y="3376"/>
                  </a:cubicBezTo>
                  <a:cubicBezTo>
                    <a:pt x="5205" y="2442"/>
                    <a:pt x="4538" y="1308"/>
                    <a:pt x="3604" y="1008"/>
                  </a:cubicBezTo>
                  <a:cubicBezTo>
                    <a:pt x="3481" y="964"/>
                    <a:pt x="3351" y="945"/>
                    <a:pt x="3221" y="945"/>
                  </a:cubicBezTo>
                  <a:cubicBezTo>
                    <a:pt x="3189" y="945"/>
                    <a:pt x="3158" y="946"/>
                    <a:pt x="3127" y="948"/>
                  </a:cubicBezTo>
                  <a:lnTo>
                    <a:pt x="3127" y="948"/>
                  </a:lnTo>
                  <a:cubicBezTo>
                    <a:pt x="2781" y="408"/>
                    <a:pt x="2183" y="0"/>
                    <a:pt x="1545"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2"/>
            <p:cNvSpPr/>
            <p:nvPr/>
          </p:nvSpPr>
          <p:spPr>
            <a:xfrm>
              <a:off x="1986600" y="1513975"/>
              <a:ext cx="259375" cy="320300"/>
            </a:xfrm>
            <a:custGeom>
              <a:avLst/>
              <a:gdLst/>
              <a:ahLst/>
              <a:cxnLst/>
              <a:rect l="l" t="t" r="r" b="b"/>
              <a:pathLst>
                <a:path w="10375" h="12812" extrusionOk="0">
                  <a:moveTo>
                    <a:pt x="4092" y="1"/>
                  </a:moveTo>
                  <a:cubicBezTo>
                    <a:pt x="4029" y="1"/>
                    <a:pt x="3966" y="1"/>
                    <a:pt x="3903" y="3"/>
                  </a:cubicBezTo>
                  <a:cubicBezTo>
                    <a:pt x="734" y="69"/>
                    <a:pt x="134" y="4339"/>
                    <a:pt x="0" y="7675"/>
                  </a:cubicBezTo>
                  <a:cubicBezTo>
                    <a:pt x="724" y="7864"/>
                    <a:pt x="1366" y="7934"/>
                    <a:pt x="1948" y="7934"/>
                  </a:cubicBezTo>
                  <a:cubicBezTo>
                    <a:pt x="3215" y="7934"/>
                    <a:pt x="4200" y="7601"/>
                    <a:pt x="5137" y="7441"/>
                  </a:cubicBezTo>
                  <a:cubicBezTo>
                    <a:pt x="5181" y="7433"/>
                    <a:pt x="5224" y="7430"/>
                    <a:pt x="5266" y="7430"/>
                  </a:cubicBezTo>
                  <a:cubicBezTo>
                    <a:pt x="6860" y="7430"/>
                    <a:pt x="7272" y="12812"/>
                    <a:pt x="7272" y="12812"/>
                  </a:cubicBezTo>
                  <a:lnTo>
                    <a:pt x="7939" y="11878"/>
                  </a:lnTo>
                  <a:lnTo>
                    <a:pt x="8573" y="12511"/>
                  </a:lnTo>
                  <a:cubicBezTo>
                    <a:pt x="9207" y="11344"/>
                    <a:pt x="8773" y="8976"/>
                    <a:pt x="8773" y="8976"/>
                  </a:cubicBezTo>
                  <a:cubicBezTo>
                    <a:pt x="7739" y="5106"/>
                    <a:pt x="9273" y="3939"/>
                    <a:pt x="10374" y="3505"/>
                  </a:cubicBezTo>
                  <a:cubicBezTo>
                    <a:pt x="9707" y="3071"/>
                    <a:pt x="9507" y="1604"/>
                    <a:pt x="9340" y="836"/>
                  </a:cubicBezTo>
                  <a:cubicBezTo>
                    <a:pt x="9240" y="803"/>
                    <a:pt x="9107" y="770"/>
                    <a:pt x="8973" y="770"/>
                  </a:cubicBezTo>
                  <a:cubicBezTo>
                    <a:pt x="7334" y="416"/>
                    <a:pt x="5757" y="1"/>
                    <a:pt x="4092"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2"/>
            <p:cNvSpPr/>
            <p:nvPr/>
          </p:nvSpPr>
          <p:spPr>
            <a:xfrm>
              <a:off x="2162550" y="1775875"/>
              <a:ext cx="46725" cy="58400"/>
            </a:xfrm>
            <a:custGeom>
              <a:avLst/>
              <a:gdLst/>
              <a:ahLst/>
              <a:cxnLst/>
              <a:rect l="l" t="t" r="r" b="b"/>
              <a:pathLst>
                <a:path w="1869" h="2336" extrusionOk="0">
                  <a:moveTo>
                    <a:pt x="1868" y="1"/>
                  </a:moveTo>
                  <a:lnTo>
                    <a:pt x="1868" y="1"/>
                  </a:lnTo>
                  <a:cubicBezTo>
                    <a:pt x="1468" y="301"/>
                    <a:pt x="934" y="468"/>
                    <a:pt x="301" y="468"/>
                  </a:cubicBezTo>
                  <a:lnTo>
                    <a:pt x="0" y="468"/>
                  </a:lnTo>
                  <a:cubicBezTo>
                    <a:pt x="167" y="1502"/>
                    <a:pt x="234" y="2336"/>
                    <a:pt x="234" y="2336"/>
                  </a:cubicBezTo>
                  <a:lnTo>
                    <a:pt x="901" y="1402"/>
                  </a:lnTo>
                  <a:lnTo>
                    <a:pt x="1535" y="2035"/>
                  </a:lnTo>
                  <a:cubicBezTo>
                    <a:pt x="1835" y="1502"/>
                    <a:pt x="1868" y="701"/>
                    <a:pt x="18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2"/>
            <p:cNvSpPr/>
            <p:nvPr/>
          </p:nvSpPr>
          <p:spPr>
            <a:xfrm>
              <a:off x="1727250" y="1513975"/>
              <a:ext cx="233525" cy="320300"/>
            </a:xfrm>
            <a:custGeom>
              <a:avLst/>
              <a:gdLst/>
              <a:ahLst/>
              <a:cxnLst/>
              <a:rect l="l" t="t" r="r" b="b"/>
              <a:pathLst>
                <a:path w="9341" h="12812" extrusionOk="0">
                  <a:moveTo>
                    <a:pt x="2858" y="1"/>
                  </a:moveTo>
                  <a:cubicBezTo>
                    <a:pt x="2795" y="1"/>
                    <a:pt x="2732" y="1"/>
                    <a:pt x="2669" y="3"/>
                  </a:cubicBezTo>
                  <a:cubicBezTo>
                    <a:pt x="1401" y="36"/>
                    <a:pt x="567" y="703"/>
                    <a:pt x="0" y="1704"/>
                  </a:cubicBezTo>
                  <a:cubicBezTo>
                    <a:pt x="67" y="3071"/>
                    <a:pt x="567" y="4873"/>
                    <a:pt x="1201" y="5540"/>
                  </a:cubicBezTo>
                  <a:cubicBezTo>
                    <a:pt x="1868" y="6240"/>
                    <a:pt x="2102" y="7074"/>
                    <a:pt x="2001" y="7808"/>
                  </a:cubicBezTo>
                  <a:cubicBezTo>
                    <a:pt x="2702" y="7708"/>
                    <a:pt x="3302" y="7541"/>
                    <a:pt x="3903" y="7441"/>
                  </a:cubicBezTo>
                  <a:cubicBezTo>
                    <a:pt x="3947" y="7433"/>
                    <a:pt x="3990" y="7430"/>
                    <a:pt x="4032" y="7430"/>
                  </a:cubicBezTo>
                  <a:cubicBezTo>
                    <a:pt x="5626" y="7430"/>
                    <a:pt x="6038" y="12812"/>
                    <a:pt x="6038" y="12812"/>
                  </a:cubicBezTo>
                  <a:lnTo>
                    <a:pt x="6705" y="11878"/>
                  </a:lnTo>
                  <a:lnTo>
                    <a:pt x="7339" y="12511"/>
                  </a:lnTo>
                  <a:cubicBezTo>
                    <a:pt x="7939" y="11344"/>
                    <a:pt x="7505" y="8976"/>
                    <a:pt x="7505" y="8976"/>
                  </a:cubicBezTo>
                  <a:cubicBezTo>
                    <a:pt x="7305" y="6307"/>
                    <a:pt x="7372" y="6307"/>
                    <a:pt x="8039" y="4239"/>
                  </a:cubicBezTo>
                  <a:cubicBezTo>
                    <a:pt x="8039" y="4239"/>
                    <a:pt x="8239" y="3105"/>
                    <a:pt x="9340" y="2704"/>
                  </a:cubicBezTo>
                  <a:cubicBezTo>
                    <a:pt x="8673" y="2271"/>
                    <a:pt x="8273" y="1604"/>
                    <a:pt x="8106" y="836"/>
                  </a:cubicBezTo>
                  <a:cubicBezTo>
                    <a:pt x="7972" y="803"/>
                    <a:pt x="7839" y="770"/>
                    <a:pt x="7739" y="770"/>
                  </a:cubicBezTo>
                  <a:cubicBezTo>
                    <a:pt x="6100" y="416"/>
                    <a:pt x="4522" y="1"/>
                    <a:pt x="285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2"/>
            <p:cNvSpPr/>
            <p:nvPr/>
          </p:nvSpPr>
          <p:spPr>
            <a:xfrm>
              <a:off x="1874000" y="1788400"/>
              <a:ext cx="45075" cy="45875"/>
            </a:xfrm>
            <a:custGeom>
              <a:avLst/>
              <a:gdLst/>
              <a:ahLst/>
              <a:cxnLst/>
              <a:rect l="l" t="t" r="r" b="b"/>
              <a:pathLst>
                <a:path w="1803" h="1835" extrusionOk="0">
                  <a:moveTo>
                    <a:pt x="1802" y="0"/>
                  </a:moveTo>
                  <a:cubicBezTo>
                    <a:pt x="1402" y="234"/>
                    <a:pt x="935" y="367"/>
                    <a:pt x="334" y="367"/>
                  </a:cubicBezTo>
                  <a:lnTo>
                    <a:pt x="1" y="367"/>
                  </a:lnTo>
                  <a:cubicBezTo>
                    <a:pt x="134" y="1201"/>
                    <a:pt x="168" y="1835"/>
                    <a:pt x="168" y="1835"/>
                  </a:cubicBezTo>
                  <a:lnTo>
                    <a:pt x="835" y="901"/>
                  </a:lnTo>
                  <a:lnTo>
                    <a:pt x="1469" y="1534"/>
                  </a:lnTo>
                  <a:cubicBezTo>
                    <a:pt x="1669" y="1134"/>
                    <a:pt x="1769" y="567"/>
                    <a:pt x="18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2"/>
            <p:cNvSpPr/>
            <p:nvPr/>
          </p:nvSpPr>
          <p:spPr>
            <a:xfrm>
              <a:off x="1541275" y="1263925"/>
              <a:ext cx="836450" cy="584525"/>
            </a:xfrm>
            <a:custGeom>
              <a:avLst/>
              <a:gdLst/>
              <a:ahLst/>
              <a:cxnLst/>
              <a:rect l="l" t="t" r="r" b="b"/>
              <a:pathLst>
                <a:path w="33458" h="23381" extrusionOk="0">
                  <a:moveTo>
                    <a:pt x="26926" y="0"/>
                  </a:moveTo>
                  <a:cubicBezTo>
                    <a:pt x="22679" y="0"/>
                    <a:pt x="20958" y="1985"/>
                    <a:pt x="17655" y="1985"/>
                  </a:cubicBezTo>
                  <a:cubicBezTo>
                    <a:pt x="17468" y="1985"/>
                    <a:pt x="17277" y="1979"/>
                    <a:pt x="17079" y="1965"/>
                  </a:cubicBezTo>
                  <a:cubicBezTo>
                    <a:pt x="15543" y="1868"/>
                    <a:pt x="14120" y="422"/>
                    <a:pt x="11998" y="422"/>
                  </a:cubicBezTo>
                  <a:cubicBezTo>
                    <a:pt x="10480" y="422"/>
                    <a:pt x="8603" y="1162"/>
                    <a:pt x="6071" y="3667"/>
                  </a:cubicBezTo>
                  <a:cubicBezTo>
                    <a:pt x="0" y="9638"/>
                    <a:pt x="7839" y="17110"/>
                    <a:pt x="8373" y="18511"/>
                  </a:cubicBezTo>
                  <a:cubicBezTo>
                    <a:pt x="8873" y="19912"/>
                    <a:pt x="8740" y="23014"/>
                    <a:pt x="8740" y="23014"/>
                  </a:cubicBezTo>
                  <a:lnTo>
                    <a:pt x="9541" y="22113"/>
                  </a:lnTo>
                  <a:lnTo>
                    <a:pt x="10441" y="23081"/>
                  </a:lnTo>
                  <a:lnTo>
                    <a:pt x="10441" y="20712"/>
                  </a:lnTo>
                  <a:cubicBezTo>
                    <a:pt x="10641" y="18210"/>
                    <a:pt x="12509" y="17543"/>
                    <a:pt x="12509" y="17543"/>
                  </a:cubicBezTo>
                  <a:cubicBezTo>
                    <a:pt x="14022" y="18270"/>
                    <a:pt x="15225" y="18496"/>
                    <a:pt x="16244" y="18496"/>
                  </a:cubicBezTo>
                  <a:cubicBezTo>
                    <a:pt x="17517" y="18496"/>
                    <a:pt x="18503" y="18144"/>
                    <a:pt x="19448" y="17977"/>
                  </a:cubicBezTo>
                  <a:cubicBezTo>
                    <a:pt x="19487" y="17971"/>
                    <a:pt x="19525" y="17968"/>
                    <a:pt x="19563" y="17968"/>
                  </a:cubicBezTo>
                  <a:cubicBezTo>
                    <a:pt x="21169" y="17968"/>
                    <a:pt x="21582" y="23381"/>
                    <a:pt x="21582" y="23381"/>
                  </a:cubicBezTo>
                  <a:lnTo>
                    <a:pt x="22250" y="22413"/>
                  </a:lnTo>
                  <a:lnTo>
                    <a:pt x="22883" y="23081"/>
                  </a:lnTo>
                  <a:cubicBezTo>
                    <a:pt x="23484" y="21913"/>
                    <a:pt x="23651" y="19278"/>
                    <a:pt x="23651" y="19278"/>
                  </a:cubicBezTo>
                  <a:cubicBezTo>
                    <a:pt x="23917" y="17543"/>
                    <a:pt x="23350" y="17810"/>
                    <a:pt x="24018" y="15775"/>
                  </a:cubicBezTo>
                  <a:cubicBezTo>
                    <a:pt x="24018" y="15775"/>
                    <a:pt x="24509" y="13595"/>
                    <a:pt x="26493" y="13595"/>
                  </a:cubicBezTo>
                  <a:cubicBezTo>
                    <a:pt x="26577" y="13595"/>
                    <a:pt x="26664" y="13599"/>
                    <a:pt x="26753" y="13607"/>
                  </a:cubicBezTo>
                  <a:cubicBezTo>
                    <a:pt x="33458" y="13574"/>
                    <a:pt x="32991" y="8137"/>
                    <a:pt x="32991" y="8137"/>
                  </a:cubicBezTo>
                  <a:cubicBezTo>
                    <a:pt x="32424" y="598"/>
                    <a:pt x="27854" y="31"/>
                    <a:pt x="27854" y="31"/>
                  </a:cubicBezTo>
                  <a:cubicBezTo>
                    <a:pt x="27531" y="10"/>
                    <a:pt x="27223" y="0"/>
                    <a:pt x="26926"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2"/>
            <p:cNvSpPr/>
            <p:nvPr/>
          </p:nvSpPr>
          <p:spPr>
            <a:xfrm>
              <a:off x="2028275" y="1711125"/>
              <a:ext cx="90100" cy="137325"/>
            </a:xfrm>
            <a:custGeom>
              <a:avLst/>
              <a:gdLst/>
              <a:ahLst/>
              <a:cxnLst/>
              <a:rect l="l" t="t" r="r" b="b"/>
              <a:pathLst>
                <a:path w="3604" h="5493" extrusionOk="0">
                  <a:moveTo>
                    <a:pt x="428" y="1"/>
                  </a:moveTo>
                  <a:cubicBezTo>
                    <a:pt x="203" y="1"/>
                    <a:pt x="53" y="72"/>
                    <a:pt x="1" y="89"/>
                  </a:cubicBezTo>
                  <a:cubicBezTo>
                    <a:pt x="26" y="86"/>
                    <a:pt x="50" y="85"/>
                    <a:pt x="74" y="85"/>
                  </a:cubicBezTo>
                  <a:cubicBezTo>
                    <a:pt x="1681" y="85"/>
                    <a:pt x="2102" y="5493"/>
                    <a:pt x="2102" y="5493"/>
                  </a:cubicBezTo>
                  <a:lnTo>
                    <a:pt x="2770" y="4525"/>
                  </a:lnTo>
                  <a:lnTo>
                    <a:pt x="3403" y="5193"/>
                  </a:lnTo>
                  <a:cubicBezTo>
                    <a:pt x="3470" y="5059"/>
                    <a:pt x="3537" y="4859"/>
                    <a:pt x="3604" y="4659"/>
                  </a:cubicBezTo>
                  <a:cubicBezTo>
                    <a:pt x="2318" y="581"/>
                    <a:pt x="1070" y="1"/>
                    <a:pt x="42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2"/>
            <p:cNvSpPr/>
            <p:nvPr/>
          </p:nvSpPr>
          <p:spPr>
            <a:xfrm>
              <a:off x="2074975" y="1800900"/>
              <a:ext cx="50075" cy="47550"/>
            </a:xfrm>
            <a:custGeom>
              <a:avLst/>
              <a:gdLst/>
              <a:ahLst/>
              <a:cxnLst/>
              <a:rect l="l" t="t" r="r" b="b"/>
              <a:pathLst>
                <a:path w="2003" h="1902" extrusionOk="0">
                  <a:moveTo>
                    <a:pt x="2002" y="0"/>
                  </a:moveTo>
                  <a:lnTo>
                    <a:pt x="2002" y="0"/>
                  </a:lnTo>
                  <a:cubicBezTo>
                    <a:pt x="1669" y="167"/>
                    <a:pt x="1269" y="234"/>
                    <a:pt x="802" y="234"/>
                  </a:cubicBezTo>
                  <a:cubicBezTo>
                    <a:pt x="535" y="234"/>
                    <a:pt x="268" y="201"/>
                    <a:pt x="1" y="134"/>
                  </a:cubicBezTo>
                  <a:lnTo>
                    <a:pt x="1" y="134"/>
                  </a:lnTo>
                  <a:cubicBezTo>
                    <a:pt x="168" y="1101"/>
                    <a:pt x="234" y="1902"/>
                    <a:pt x="234" y="1902"/>
                  </a:cubicBezTo>
                  <a:lnTo>
                    <a:pt x="902" y="934"/>
                  </a:lnTo>
                  <a:lnTo>
                    <a:pt x="1535" y="1602"/>
                  </a:lnTo>
                  <a:cubicBezTo>
                    <a:pt x="1736" y="1201"/>
                    <a:pt x="1902" y="601"/>
                    <a:pt x="20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2"/>
            <p:cNvSpPr/>
            <p:nvPr/>
          </p:nvSpPr>
          <p:spPr>
            <a:xfrm>
              <a:off x="2074975" y="1804225"/>
              <a:ext cx="40075" cy="44225"/>
            </a:xfrm>
            <a:custGeom>
              <a:avLst/>
              <a:gdLst/>
              <a:ahLst/>
              <a:cxnLst/>
              <a:rect l="l" t="t" r="r" b="b"/>
              <a:pathLst>
                <a:path w="1603" h="1769" extrusionOk="0">
                  <a:moveTo>
                    <a:pt x="1" y="1"/>
                  </a:moveTo>
                  <a:cubicBezTo>
                    <a:pt x="168" y="968"/>
                    <a:pt x="234" y="1769"/>
                    <a:pt x="234" y="1769"/>
                  </a:cubicBezTo>
                  <a:lnTo>
                    <a:pt x="902" y="801"/>
                  </a:lnTo>
                  <a:lnTo>
                    <a:pt x="1535" y="1469"/>
                  </a:lnTo>
                  <a:cubicBezTo>
                    <a:pt x="1602" y="468"/>
                    <a:pt x="1535" y="301"/>
                    <a:pt x="1435" y="34"/>
                  </a:cubicBezTo>
                  <a:lnTo>
                    <a:pt x="802" y="101"/>
                  </a:lnTo>
                  <a:cubicBezTo>
                    <a:pt x="802" y="101"/>
                    <a:pt x="268" y="68"/>
                    <a:pt x="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2"/>
            <p:cNvSpPr/>
            <p:nvPr/>
          </p:nvSpPr>
          <p:spPr>
            <a:xfrm>
              <a:off x="1759750" y="1795900"/>
              <a:ext cx="42575" cy="45050"/>
            </a:xfrm>
            <a:custGeom>
              <a:avLst/>
              <a:gdLst/>
              <a:ahLst/>
              <a:cxnLst/>
              <a:rect l="l" t="t" r="r" b="b"/>
              <a:pathLst>
                <a:path w="1703" h="1802" extrusionOk="0">
                  <a:moveTo>
                    <a:pt x="1" y="0"/>
                  </a:moveTo>
                  <a:lnTo>
                    <a:pt x="1" y="0"/>
                  </a:lnTo>
                  <a:cubicBezTo>
                    <a:pt x="34" y="934"/>
                    <a:pt x="1" y="1735"/>
                    <a:pt x="1" y="1735"/>
                  </a:cubicBezTo>
                  <a:lnTo>
                    <a:pt x="802" y="834"/>
                  </a:lnTo>
                  <a:lnTo>
                    <a:pt x="1702" y="1802"/>
                  </a:lnTo>
                  <a:lnTo>
                    <a:pt x="1702" y="67"/>
                  </a:lnTo>
                  <a:cubicBezTo>
                    <a:pt x="1469" y="134"/>
                    <a:pt x="1235" y="134"/>
                    <a:pt x="1002" y="134"/>
                  </a:cubicBezTo>
                  <a:cubicBezTo>
                    <a:pt x="635" y="134"/>
                    <a:pt x="301" y="100"/>
                    <a:pt x="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2"/>
            <p:cNvSpPr/>
            <p:nvPr/>
          </p:nvSpPr>
          <p:spPr>
            <a:xfrm>
              <a:off x="1759750" y="1795900"/>
              <a:ext cx="42575" cy="45050"/>
            </a:xfrm>
            <a:custGeom>
              <a:avLst/>
              <a:gdLst/>
              <a:ahLst/>
              <a:cxnLst/>
              <a:rect l="l" t="t" r="r" b="b"/>
              <a:pathLst>
                <a:path w="1703" h="1802" extrusionOk="0">
                  <a:moveTo>
                    <a:pt x="1" y="0"/>
                  </a:moveTo>
                  <a:lnTo>
                    <a:pt x="1" y="0"/>
                  </a:lnTo>
                  <a:cubicBezTo>
                    <a:pt x="34" y="934"/>
                    <a:pt x="1" y="1735"/>
                    <a:pt x="1" y="1735"/>
                  </a:cubicBezTo>
                  <a:lnTo>
                    <a:pt x="802" y="834"/>
                  </a:lnTo>
                  <a:lnTo>
                    <a:pt x="1702" y="1802"/>
                  </a:lnTo>
                  <a:lnTo>
                    <a:pt x="1702" y="1802"/>
                  </a:lnTo>
                  <a:lnTo>
                    <a:pt x="935" y="134"/>
                  </a:lnTo>
                  <a:cubicBezTo>
                    <a:pt x="935" y="134"/>
                    <a:pt x="301" y="100"/>
                    <a:pt x="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2"/>
            <p:cNvSpPr/>
            <p:nvPr/>
          </p:nvSpPr>
          <p:spPr>
            <a:xfrm>
              <a:off x="2094175" y="1246300"/>
              <a:ext cx="145125" cy="152100"/>
            </a:xfrm>
            <a:custGeom>
              <a:avLst/>
              <a:gdLst/>
              <a:ahLst/>
              <a:cxnLst/>
              <a:rect l="l" t="t" r="r" b="b"/>
              <a:pathLst>
                <a:path w="5805" h="6084" extrusionOk="0">
                  <a:moveTo>
                    <a:pt x="4194" y="1"/>
                  </a:moveTo>
                  <a:cubicBezTo>
                    <a:pt x="4175" y="1"/>
                    <a:pt x="4156" y="1"/>
                    <a:pt x="4136" y="2"/>
                  </a:cubicBezTo>
                  <a:cubicBezTo>
                    <a:pt x="3636" y="2"/>
                    <a:pt x="2802" y="169"/>
                    <a:pt x="2002" y="436"/>
                  </a:cubicBezTo>
                  <a:lnTo>
                    <a:pt x="1935" y="436"/>
                  </a:lnTo>
                  <a:cubicBezTo>
                    <a:pt x="1868" y="469"/>
                    <a:pt x="1801" y="502"/>
                    <a:pt x="1735" y="536"/>
                  </a:cubicBezTo>
                  <a:cubicBezTo>
                    <a:pt x="1701" y="536"/>
                    <a:pt x="1668" y="569"/>
                    <a:pt x="1635" y="569"/>
                  </a:cubicBezTo>
                  <a:cubicBezTo>
                    <a:pt x="1601" y="602"/>
                    <a:pt x="1535" y="602"/>
                    <a:pt x="1468" y="636"/>
                  </a:cubicBezTo>
                  <a:cubicBezTo>
                    <a:pt x="1435" y="669"/>
                    <a:pt x="1368" y="702"/>
                    <a:pt x="1334" y="702"/>
                  </a:cubicBezTo>
                  <a:cubicBezTo>
                    <a:pt x="1301" y="736"/>
                    <a:pt x="1268" y="736"/>
                    <a:pt x="1201" y="769"/>
                  </a:cubicBezTo>
                  <a:cubicBezTo>
                    <a:pt x="1134" y="802"/>
                    <a:pt x="1034" y="869"/>
                    <a:pt x="968" y="936"/>
                  </a:cubicBezTo>
                  <a:lnTo>
                    <a:pt x="934" y="936"/>
                  </a:lnTo>
                  <a:cubicBezTo>
                    <a:pt x="867" y="969"/>
                    <a:pt x="801" y="1036"/>
                    <a:pt x="734" y="1103"/>
                  </a:cubicBezTo>
                  <a:cubicBezTo>
                    <a:pt x="701" y="1103"/>
                    <a:pt x="667" y="1136"/>
                    <a:pt x="667" y="1136"/>
                  </a:cubicBezTo>
                  <a:cubicBezTo>
                    <a:pt x="601" y="1169"/>
                    <a:pt x="567" y="1236"/>
                    <a:pt x="501" y="1269"/>
                  </a:cubicBezTo>
                  <a:cubicBezTo>
                    <a:pt x="501" y="1303"/>
                    <a:pt x="467" y="1303"/>
                    <a:pt x="434" y="1336"/>
                  </a:cubicBezTo>
                  <a:cubicBezTo>
                    <a:pt x="400" y="1370"/>
                    <a:pt x="367" y="1436"/>
                    <a:pt x="334" y="1470"/>
                  </a:cubicBezTo>
                  <a:cubicBezTo>
                    <a:pt x="300" y="1503"/>
                    <a:pt x="300" y="1503"/>
                    <a:pt x="267" y="1536"/>
                  </a:cubicBezTo>
                  <a:cubicBezTo>
                    <a:pt x="234" y="1603"/>
                    <a:pt x="200" y="1636"/>
                    <a:pt x="167" y="1703"/>
                  </a:cubicBezTo>
                  <a:cubicBezTo>
                    <a:pt x="167" y="1703"/>
                    <a:pt x="134" y="1736"/>
                    <a:pt x="134" y="1770"/>
                  </a:cubicBezTo>
                  <a:cubicBezTo>
                    <a:pt x="100" y="1837"/>
                    <a:pt x="67" y="1903"/>
                    <a:pt x="34" y="2003"/>
                  </a:cubicBezTo>
                  <a:cubicBezTo>
                    <a:pt x="34" y="2070"/>
                    <a:pt x="34" y="2103"/>
                    <a:pt x="0" y="2170"/>
                  </a:cubicBezTo>
                  <a:cubicBezTo>
                    <a:pt x="0" y="2170"/>
                    <a:pt x="0" y="2203"/>
                    <a:pt x="0" y="2237"/>
                  </a:cubicBezTo>
                  <a:cubicBezTo>
                    <a:pt x="0" y="2270"/>
                    <a:pt x="0" y="2304"/>
                    <a:pt x="34" y="2370"/>
                  </a:cubicBezTo>
                  <a:cubicBezTo>
                    <a:pt x="34" y="2370"/>
                    <a:pt x="34" y="2404"/>
                    <a:pt x="34" y="2404"/>
                  </a:cubicBezTo>
                  <a:cubicBezTo>
                    <a:pt x="34" y="2470"/>
                    <a:pt x="34" y="2537"/>
                    <a:pt x="67" y="2604"/>
                  </a:cubicBezTo>
                  <a:cubicBezTo>
                    <a:pt x="100" y="2670"/>
                    <a:pt x="100" y="2737"/>
                    <a:pt x="134" y="2837"/>
                  </a:cubicBezTo>
                  <a:cubicBezTo>
                    <a:pt x="134" y="2837"/>
                    <a:pt x="167" y="2871"/>
                    <a:pt x="167" y="2871"/>
                  </a:cubicBezTo>
                  <a:cubicBezTo>
                    <a:pt x="200" y="2937"/>
                    <a:pt x="200" y="3004"/>
                    <a:pt x="234" y="3037"/>
                  </a:cubicBezTo>
                  <a:cubicBezTo>
                    <a:pt x="234" y="3071"/>
                    <a:pt x="267" y="3104"/>
                    <a:pt x="267" y="3104"/>
                  </a:cubicBezTo>
                  <a:cubicBezTo>
                    <a:pt x="334" y="3271"/>
                    <a:pt x="434" y="3438"/>
                    <a:pt x="534" y="3571"/>
                  </a:cubicBezTo>
                  <a:lnTo>
                    <a:pt x="567" y="3604"/>
                  </a:lnTo>
                  <a:cubicBezTo>
                    <a:pt x="601" y="3671"/>
                    <a:pt x="667" y="3771"/>
                    <a:pt x="734" y="3838"/>
                  </a:cubicBezTo>
                  <a:cubicBezTo>
                    <a:pt x="1525" y="4983"/>
                    <a:pt x="2827" y="6083"/>
                    <a:pt x="3387" y="6083"/>
                  </a:cubicBezTo>
                  <a:cubicBezTo>
                    <a:pt x="3512" y="6083"/>
                    <a:pt x="3599" y="6028"/>
                    <a:pt x="3636" y="5906"/>
                  </a:cubicBezTo>
                  <a:cubicBezTo>
                    <a:pt x="4804" y="2103"/>
                    <a:pt x="5804" y="2537"/>
                    <a:pt x="5337" y="869"/>
                  </a:cubicBezTo>
                  <a:cubicBezTo>
                    <a:pt x="5337" y="869"/>
                    <a:pt x="5209" y="1"/>
                    <a:pt x="4194"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2"/>
            <p:cNvSpPr/>
            <p:nvPr/>
          </p:nvSpPr>
          <p:spPr>
            <a:xfrm>
              <a:off x="2133975" y="1358925"/>
              <a:ext cx="320475" cy="240250"/>
            </a:xfrm>
            <a:custGeom>
              <a:avLst/>
              <a:gdLst/>
              <a:ahLst/>
              <a:cxnLst/>
              <a:rect l="l" t="t" r="r" b="b"/>
              <a:pathLst>
                <a:path w="12819" h="9610" extrusionOk="0">
                  <a:moveTo>
                    <a:pt x="7281" y="0"/>
                  </a:moveTo>
                  <a:cubicBezTo>
                    <a:pt x="7281" y="0"/>
                    <a:pt x="1" y="9609"/>
                    <a:pt x="4170" y="9609"/>
                  </a:cubicBezTo>
                  <a:cubicBezTo>
                    <a:pt x="4205" y="9609"/>
                    <a:pt x="4242" y="9608"/>
                    <a:pt x="4279" y="9607"/>
                  </a:cubicBezTo>
                  <a:cubicBezTo>
                    <a:pt x="8682" y="9407"/>
                    <a:pt x="10350" y="6972"/>
                    <a:pt x="10817" y="5871"/>
                  </a:cubicBezTo>
                  <a:cubicBezTo>
                    <a:pt x="9616" y="5637"/>
                    <a:pt x="9316" y="5137"/>
                    <a:pt x="9316" y="5137"/>
                  </a:cubicBezTo>
                  <a:lnTo>
                    <a:pt x="9316" y="5137"/>
                  </a:lnTo>
                  <a:cubicBezTo>
                    <a:pt x="9484" y="5160"/>
                    <a:pt x="9647" y="5171"/>
                    <a:pt x="9805" y="5171"/>
                  </a:cubicBezTo>
                  <a:cubicBezTo>
                    <a:pt x="11249" y="5171"/>
                    <a:pt x="12251" y="4303"/>
                    <a:pt x="12251" y="4303"/>
                  </a:cubicBezTo>
                  <a:cubicBezTo>
                    <a:pt x="12818" y="2802"/>
                    <a:pt x="11184" y="1068"/>
                    <a:pt x="11184" y="1068"/>
                  </a:cubicBezTo>
                  <a:cubicBezTo>
                    <a:pt x="10770" y="1218"/>
                    <a:pt x="10379" y="1279"/>
                    <a:pt x="10015" y="1279"/>
                  </a:cubicBezTo>
                  <a:cubicBezTo>
                    <a:pt x="8358" y="1279"/>
                    <a:pt x="7281" y="0"/>
                    <a:pt x="7281"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2"/>
            <p:cNvSpPr/>
            <p:nvPr/>
          </p:nvSpPr>
          <p:spPr>
            <a:xfrm>
              <a:off x="2408550" y="1389650"/>
              <a:ext cx="35900" cy="81975"/>
            </a:xfrm>
            <a:custGeom>
              <a:avLst/>
              <a:gdLst/>
              <a:ahLst/>
              <a:cxnLst/>
              <a:rect l="l" t="t" r="r" b="b"/>
              <a:pathLst>
                <a:path w="1436" h="3279" extrusionOk="0">
                  <a:moveTo>
                    <a:pt x="272" y="1"/>
                  </a:moveTo>
                  <a:cubicBezTo>
                    <a:pt x="259" y="1"/>
                    <a:pt x="247" y="2"/>
                    <a:pt x="234" y="5"/>
                  </a:cubicBezTo>
                  <a:cubicBezTo>
                    <a:pt x="1" y="105"/>
                    <a:pt x="1" y="873"/>
                    <a:pt x="268" y="1773"/>
                  </a:cubicBezTo>
                  <a:cubicBezTo>
                    <a:pt x="490" y="2632"/>
                    <a:pt x="895" y="3279"/>
                    <a:pt x="1164" y="3279"/>
                  </a:cubicBezTo>
                  <a:cubicBezTo>
                    <a:pt x="1177" y="3279"/>
                    <a:pt x="1189" y="3277"/>
                    <a:pt x="1202" y="3274"/>
                  </a:cubicBezTo>
                  <a:cubicBezTo>
                    <a:pt x="1435" y="3174"/>
                    <a:pt x="1435" y="2407"/>
                    <a:pt x="1168" y="1506"/>
                  </a:cubicBezTo>
                  <a:cubicBezTo>
                    <a:pt x="914" y="647"/>
                    <a:pt x="538" y="1"/>
                    <a:pt x="272"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2"/>
            <p:cNvSpPr/>
            <p:nvPr/>
          </p:nvSpPr>
          <p:spPr>
            <a:xfrm>
              <a:off x="2413550" y="1408050"/>
              <a:ext cx="14225" cy="37625"/>
            </a:xfrm>
            <a:custGeom>
              <a:avLst/>
              <a:gdLst/>
              <a:ahLst/>
              <a:cxnLst/>
              <a:rect l="l" t="t" r="r" b="b"/>
              <a:pathLst>
                <a:path w="569" h="1505" extrusionOk="0">
                  <a:moveTo>
                    <a:pt x="73" y="1"/>
                  </a:moveTo>
                  <a:cubicBezTo>
                    <a:pt x="71" y="1"/>
                    <a:pt x="69" y="2"/>
                    <a:pt x="68" y="3"/>
                  </a:cubicBezTo>
                  <a:cubicBezTo>
                    <a:pt x="1" y="3"/>
                    <a:pt x="34" y="370"/>
                    <a:pt x="168" y="770"/>
                  </a:cubicBezTo>
                  <a:cubicBezTo>
                    <a:pt x="301" y="1204"/>
                    <a:pt x="435" y="1504"/>
                    <a:pt x="501" y="1504"/>
                  </a:cubicBezTo>
                  <a:cubicBezTo>
                    <a:pt x="568" y="1471"/>
                    <a:pt x="501" y="1137"/>
                    <a:pt x="368" y="704"/>
                  </a:cubicBezTo>
                  <a:cubicBezTo>
                    <a:pt x="272" y="322"/>
                    <a:pt x="116" y="1"/>
                    <a:pt x="7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a:off x="2425225" y="1408050"/>
              <a:ext cx="14225" cy="37625"/>
            </a:xfrm>
            <a:custGeom>
              <a:avLst/>
              <a:gdLst/>
              <a:ahLst/>
              <a:cxnLst/>
              <a:rect l="l" t="t" r="r" b="b"/>
              <a:pathLst>
                <a:path w="569" h="1505" extrusionOk="0">
                  <a:moveTo>
                    <a:pt x="77" y="1"/>
                  </a:moveTo>
                  <a:cubicBezTo>
                    <a:pt x="74" y="1"/>
                    <a:pt x="71" y="2"/>
                    <a:pt x="68" y="3"/>
                  </a:cubicBezTo>
                  <a:cubicBezTo>
                    <a:pt x="1" y="3"/>
                    <a:pt x="68" y="370"/>
                    <a:pt x="201" y="770"/>
                  </a:cubicBezTo>
                  <a:cubicBezTo>
                    <a:pt x="301" y="1204"/>
                    <a:pt x="468" y="1504"/>
                    <a:pt x="501" y="1504"/>
                  </a:cubicBezTo>
                  <a:cubicBezTo>
                    <a:pt x="568" y="1471"/>
                    <a:pt x="535" y="1137"/>
                    <a:pt x="401" y="704"/>
                  </a:cubicBezTo>
                  <a:cubicBezTo>
                    <a:pt x="274" y="322"/>
                    <a:pt x="147" y="1"/>
                    <a:pt x="7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p:cNvSpPr/>
            <p:nvPr/>
          </p:nvSpPr>
          <p:spPr>
            <a:xfrm>
              <a:off x="2258450" y="1371250"/>
              <a:ext cx="25050" cy="21800"/>
            </a:xfrm>
            <a:custGeom>
              <a:avLst/>
              <a:gdLst/>
              <a:ahLst/>
              <a:cxnLst/>
              <a:rect l="l" t="t" r="r" b="b"/>
              <a:pathLst>
                <a:path w="1002" h="872" extrusionOk="0">
                  <a:moveTo>
                    <a:pt x="515" y="1"/>
                  </a:moveTo>
                  <a:cubicBezTo>
                    <a:pt x="420" y="1"/>
                    <a:pt x="321" y="35"/>
                    <a:pt x="234" y="108"/>
                  </a:cubicBezTo>
                  <a:cubicBezTo>
                    <a:pt x="67" y="241"/>
                    <a:pt x="1" y="508"/>
                    <a:pt x="167" y="708"/>
                  </a:cubicBezTo>
                  <a:cubicBezTo>
                    <a:pt x="247" y="807"/>
                    <a:pt x="374" y="871"/>
                    <a:pt x="506" y="871"/>
                  </a:cubicBezTo>
                  <a:cubicBezTo>
                    <a:pt x="595" y="871"/>
                    <a:pt x="687" y="842"/>
                    <a:pt x="768" y="775"/>
                  </a:cubicBezTo>
                  <a:cubicBezTo>
                    <a:pt x="968" y="641"/>
                    <a:pt x="1001" y="374"/>
                    <a:pt x="834" y="174"/>
                  </a:cubicBezTo>
                  <a:cubicBezTo>
                    <a:pt x="759" y="61"/>
                    <a:pt x="640" y="1"/>
                    <a:pt x="51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a:off x="2020775" y="1381200"/>
              <a:ext cx="101775" cy="203725"/>
            </a:xfrm>
            <a:custGeom>
              <a:avLst/>
              <a:gdLst/>
              <a:ahLst/>
              <a:cxnLst/>
              <a:rect l="l" t="t" r="r" b="b"/>
              <a:pathLst>
                <a:path w="4071" h="8149" extrusionOk="0">
                  <a:moveTo>
                    <a:pt x="1457" y="1"/>
                  </a:moveTo>
                  <a:cubicBezTo>
                    <a:pt x="1449" y="1"/>
                    <a:pt x="1441" y="3"/>
                    <a:pt x="1435" y="10"/>
                  </a:cubicBezTo>
                  <a:cubicBezTo>
                    <a:pt x="334" y="777"/>
                    <a:pt x="1" y="2512"/>
                    <a:pt x="534" y="4213"/>
                  </a:cubicBezTo>
                  <a:cubicBezTo>
                    <a:pt x="768" y="5047"/>
                    <a:pt x="1235" y="5881"/>
                    <a:pt x="1835" y="6548"/>
                  </a:cubicBezTo>
                  <a:cubicBezTo>
                    <a:pt x="2369" y="7182"/>
                    <a:pt x="3303" y="8082"/>
                    <a:pt x="4004" y="8149"/>
                  </a:cubicBezTo>
                  <a:cubicBezTo>
                    <a:pt x="4070" y="8149"/>
                    <a:pt x="4070" y="8082"/>
                    <a:pt x="4037" y="8049"/>
                  </a:cubicBezTo>
                  <a:cubicBezTo>
                    <a:pt x="3770" y="7815"/>
                    <a:pt x="3437" y="7715"/>
                    <a:pt x="3170" y="7515"/>
                  </a:cubicBezTo>
                  <a:cubicBezTo>
                    <a:pt x="2803" y="7248"/>
                    <a:pt x="2469" y="6981"/>
                    <a:pt x="2169" y="6648"/>
                  </a:cubicBezTo>
                  <a:cubicBezTo>
                    <a:pt x="1502" y="5947"/>
                    <a:pt x="1001" y="5113"/>
                    <a:pt x="701" y="4213"/>
                  </a:cubicBezTo>
                  <a:cubicBezTo>
                    <a:pt x="168" y="2545"/>
                    <a:pt x="568" y="1010"/>
                    <a:pt x="1468" y="76"/>
                  </a:cubicBezTo>
                  <a:cubicBezTo>
                    <a:pt x="1522" y="49"/>
                    <a:pt x="1489" y="1"/>
                    <a:pt x="1457"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a:off x="2325625" y="1272125"/>
              <a:ext cx="45600" cy="42300"/>
            </a:xfrm>
            <a:custGeom>
              <a:avLst/>
              <a:gdLst/>
              <a:ahLst/>
              <a:cxnLst/>
              <a:rect l="l" t="t" r="r" b="b"/>
              <a:pathLst>
                <a:path w="1824" h="1692" extrusionOk="0">
                  <a:moveTo>
                    <a:pt x="321" y="1"/>
                  </a:moveTo>
                  <a:cubicBezTo>
                    <a:pt x="141" y="1"/>
                    <a:pt x="1" y="213"/>
                    <a:pt x="82" y="403"/>
                  </a:cubicBezTo>
                  <a:cubicBezTo>
                    <a:pt x="116" y="437"/>
                    <a:pt x="116" y="503"/>
                    <a:pt x="116" y="537"/>
                  </a:cubicBezTo>
                  <a:cubicBezTo>
                    <a:pt x="149" y="603"/>
                    <a:pt x="182" y="670"/>
                    <a:pt x="216" y="703"/>
                  </a:cubicBezTo>
                  <a:cubicBezTo>
                    <a:pt x="249" y="804"/>
                    <a:pt x="316" y="904"/>
                    <a:pt x="382" y="1004"/>
                  </a:cubicBezTo>
                  <a:cubicBezTo>
                    <a:pt x="516" y="1170"/>
                    <a:pt x="683" y="1371"/>
                    <a:pt x="849" y="1537"/>
                  </a:cubicBezTo>
                  <a:cubicBezTo>
                    <a:pt x="943" y="1646"/>
                    <a:pt x="1051" y="1692"/>
                    <a:pt x="1156" y="1692"/>
                  </a:cubicBezTo>
                  <a:cubicBezTo>
                    <a:pt x="1503" y="1692"/>
                    <a:pt x="1823" y="1203"/>
                    <a:pt x="1517" y="870"/>
                  </a:cubicBezTo>
                  <a:cubicBezTo>
                    <a:pt x="1350" y="703"/>
                    <a:pt x="1216" y="537"/>
                    <a:pt x="1050" y="403"/>
                  </a:cubicBezTo>
                  <a:cubicBezTo>
                    <a:pt x="949" y="337"/>
                    <a:pt x="883" y="270"/>
                    <a:pt x="783" y="203"/>
                  </a:cubicBezTo>
                  <a:cubicBezTo>
                    <a:pt x="716" y="170"/>
                    <a:pt x="683" y="136"/>
                    <a:pt x="616" y="103"/>
                  </a:cubicBezTo>
                  <a:cubicBezTo>
                    <a:pt x="549" y="70"/>
                    <a:pt x="516" y="70"/>
                    <a:pt x="449" y="36"/>
                  </a:cubicBezTo>
                  <a:cubicBezTo>
                    <a:pt x="406" y="12"/>
                    <a:pt x="363"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a:off x="2118675" y="1276600"/>
              <a:ext cx="52250" cy="33175"/>
            </a:xfrm>
            <a:custGeom>
              <a:avLst/>
              <a:gdLst/>
              <a:ahLst/>
              <a:cxnLst/>
              <a:rect l="l" t="t" r="r" b="b"/>
              <a:pathLst>
                <a:path w="2090" h="1327" extrusionOk="0">
                  <a:moveTo>
                    <a:pt x="1298" y="1"/>
                  </a:moveTo>
                  <a:cubicBezTo>
                    <a:pt x="1081" y="1"/>
                    <a:pt x="858" y="63"/>
                    <a:pt x="688" y="158"/>
                  </a:cubicBezTo>
                  <a:cubicBezTo>
                    <a:pt x="388" y="324"/>
                    <a:pt x="188" y="558"/>
                    <a:pt x="88" y="891"/>
                  </a:cubicBezTo>
                  <a:cubicBezTo>
                    <a:pt x="1" y="1151"/>
                    <a:pt x="209" y="1327"/>
                    <a:pt x="421" y="1327"/>
                  </a:cubicBezTo>
                  <a:cubicBezTo>
                    <a:pt x="536" y="1327"/>
                    <a:pt x="651" y="1275"/>
                    <a:pt x="721" y="1158"/>
                  </a:cubicBezTo>
                  <a:cubicBezTo>
                    <a:pt x="821" y="1058"/>
                    <a:pt x="922" y="958"/>
                    <a:pt x="1055" y="925"/>
                  </a:cubicBezTo>
                  <a:cubicBezTo>
                    <a:pt x="1111" y="902"/>
                    <a:pt x="1162" y="895"/>
                    <a:pt x="1213" y="895"/>
                  </a:cubicBezTo>
                  <a:cubicBezTo>
                    <a:pt x="1314" y="895"/>
                    <a:pt x="1411" y="925"/>
                    <a:pt x="1522" y="925"/>
                  </a:cubicBezTo>
                  <a:cubicBezTo>
                    <a:pt x="1956" y="925"/>
                    <a:pt x="2089" y="358"/>
                    <a:pt x="1755" y="124"/>
                  </a:cubicBezTo>
                  <a:cubicBezTo>
                    <a:pt x="1625" y="37"/>
                    <a:pt x="1464" y="1"/>
                    <a:pt x="1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a:off x="1717650" y="1297625"/>
              <a:ext cx="93825" cy="72125"/>
            </a:xfrm>
            <a:custGeom>
              <a:avLst/>
              <a:gdLst/>
              <a:ahLst/>
              <a:cxnLst/>
              <a:rect l="l" t="t" r="r" b="b"/>
              <a:pathLst>
                <a:path w="3753" h="2885" extrusionOk="0">
                  <a:moveTo>
                    <a:pt x="3233" y="0"/>
                  </a:moveTo>
                  <a:cubicBezTo>
                    <a:pt x="3197" y="0"/>
                    <a:pt x="3159" y="6"/>
                    <a:pt x="3119" y="17"/>
                  </a:cubicBezTo>
                  <a:cubicBezTo>
                    <a:pt x="2486" y="251"/>
                    <a:pt x="1918" y="517"/>
                    <a:pt x="1385" y="918"/>
                  </a:cubicBezTo>
                  <a:cubicBezTo>
                    <a:pt x="918" y="1285"/>
                    <a:pt x="284" y="1752"/>
                    <a:pt x="84" y="2319"/>
                  </a:cubicBezTo>
                  <a:cubicBezTo>
                    <a:pt x="0" y="2625"/>
                    <a:pt x="242" y="2885"/>
                    <a:pt x="518" y="2885"/>
                  </a:cubicBezTo>
                  <a:cubicBezTo>
                    <a:pt x="573" y="2885"/>
                    <a:pt x="629" y="2874"/>
                    <a:pt x="684" y="2852"/>
                  </a:cubicBezTo>
                  <a:cubicBezTo>
                    <a:pt x="1151" y="2619"/>
                    <a:pt x="1518" y="2119"/>
                    <a:pt x="1918" y="1785"/>
                  </a:cubicBezTo>
                  <a:cubicBezTo>
                    <a:pt x="2385" y="1418"/>
                    <a:pt x="2886" y="1084"/>
                    <a:pt x="3386" y="818"/>
                  </a:cubicBezTo>
                  <a:cubicBezTo>
                    <a:pt x="3752" y="604"/>
                    <a:pt x="3616"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a:off x="2100475" y="1508925"/>
              <a:ext cx="87950" cy="73025"/>
            </a:xfrm>
            <a:custGeom>
              <a:avLst/>
              <a:gdLst/>
              <a:ahLst/>
              <a:cxnLst/>
              <a:rect l="l" t="t" r="r" b="b"/>
              <a:pathLst>
                <a:path w="3518" h="2921" extrusionOk="0">
                  <a:moveTo>
                    <a:pt x="600" y="0"/>
                  </a:moveTo>
                  <a:cubicBezTo>
                    <a:pt x="500" y="0"/>
                    <a:pt x="391" y="66"/>
                    <a:pt x="349" y="171"/>
                  </a:cubicBezTo>
                  <a:cubicBezTo>
                    <a:pt x="1" y="1331"/>
                    <a:pt x="1494" y="2920"/>
                    <a:pt x="2766" y="2920"/>
                  </a:cubicBezTo>
                  <a:cubicBezTo>
                    <a:pt x="2957" y="2920"/>
                    <a:pt x="3143" y="2885"/>
                    <a:pt x="3317" y="2806"/>
                  </a:cubicBezTo>
                  <a:cubicBezTo>
                    <a:pt x="3484" y="2706"/>
                    <a:pt x="3518" y="2406"/>
                    <a:pt x="3351" y="2306"/>
                  </a:cubicBezTo>
                  <a:cubicBezTo>
                    <a:pt x="2784" y="2006"/>
                    <a:pt x="2217" y="1972"/>
                    <a:pt x="1716" y="1539"/>
                  </a:cubicBezTo>
                  <a:cubicBezTo>
                    <a:pt x="1283" y="1139"/>
                    <a:pt x="1082" y="571"/>
                    <a:pt x="749" y="71"/>
                  </a:cubicBezTo>
                  <a:cubicBezTo>
                    <a:pt x="712" y="22"/>
                    <a:pt x="657" y="0"/>
                    <a:pt x="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3" name="Google Shape;2233;p42"/>
          <p:cNvGrpSpPr/>
          <p:nvPr/>
        </p:nvGrpSpPr>
        <p:grpSpPr>
          <a:xfrm>
            <a:off x="6813389" y="1004381"/>
            <a:ext cx="4098646" cy="3543397"/>
            <a:chOff x="-3659950" y="2719675"/>
            <a:chExt cx="2546850" cy="2201825"/>
          </a:xfrm>
        </p:grpSpPr>
        <p:sp>
          <p:nvSpPr>
            <p:cNvPr id="2234" name="Google Shape;2234;p42"/>
            <p:cNvSpPr/>
            <p:nvPr/>
          </p:nvSpPr>
          <p:spPr>
            <a:xfrm>
              <a:off x="-2386525" y="4921475"/>
              <a:ext cx="25" cy="25"/>
            </a:xfrm>
            <a:custGeom>
              <a:avLst/>
              <a:gdLst/>
              <a:ahLst/>
              <a:cxnLst/>
              <a:rect l="l" t="t" r="r" b="b"/>
              <a:pathLst>
                <a:path w="1" h="1" extrusionOk="0">
                  <a:moveTo>
                    <a:pt x="0" y="0"/>
                  </a:moveTo>
                  <a:close/>
                </a:path>
              </a:pathLst>
            </a:custGeom>
            <a:solidFill>
              <a:srgbClr val="FFFFFF"/>
            </a:solidFill>
            <a:ln w="9175"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a:off x="-3501500" y="2789100"/>
              <a:ext cx="2229125" cy="2132400"/>
            </a:xfrm>
            <a:custGeom>
              <a:avLst/>
              <a:gdLst/>
              <a:ahLst/>
              <a:cxnLst/>
              <a:rect l="l" t="t" r="r" b="b"/>
              <a:pathLst>
                <a:path w="89165" h="85296" extrusionOk="0">
                  <a:moveTo>
                    <a:pt x="44599" y="1"/>
                  </a:moveTo>
                  <a:lnTo>
                    <a:pt x="17880" y="11409"/>
                  </a:lnTo>
                  <a:lnTo>
                    <a:pt x="1" y="31156"/>
                  </a:lnTo>
                  <a:lnTo>
                    <a:pt x="6272" y="85295"/>
                  </a:lnTo>
                  <a:lnTo>
                    <a:pt x="82927" y="85295"/>
                  </a:lnTo>
                  <a:lnTo>
                    <a:pt x="89164" y="31156"/>
                  </a:lnTo>
                  <a:lnTo>
                    <a:pt x="71285" y="11409"/>
                  </a:lnTo>
                  <a:lnTo>
                    <a:pt x="44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a:off x="-3363075" y="3379525"/>
              <a:ext cx="1953100" cy="35875"/>
            </a:xfrm>
            <a:custGeom>
              <a:avLst/>
              <a:gdLst/>
              <a:ahLst/>
              <a:cxnLst/>
              <a:rect l="l" t="t" r="r" b="b"/>
              <a:pathLst>
                <a:path w="78124" h="1435" extrusionOk="0">
                  <a:moveTo>
                    <a:pt x="1302" y="1"/>
                  </a:moveTo>
                  <a:lnTo>
                    <a:pt x="1" y="1435"/>
                  </a:lnTo>
                  <a:lnTo>
                    <a:pt x="78123" y="1435"/>
                  </a:lnTo>
                  <a:lnTo>
                    <a:pt x="76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a:off x="-3484825" y="3713925"/>
              <a:ext cx="2195775" cy="36725"/>
            </a:xfrm>
            <a:custGeom>
              <a:avLst/>
              <a:gdLst/>
              <a:ahLst/>
              <a:cxnLst/>
              <a:rect l="l" t="t" r="r" b="b"/>
              <a:pathLst>
                <a:path w="87831" h="1469" extrusionOk="0">
                  <a:moveTo>
                    <a:pt x="1" y="1"/>
                  </a:moveTo>
                  <a:lnTo>
                    <a:pt x="168" y="1469"/>
                  </a:lnTo>
                  <a:lnTo>
                    <a:pt x="87663" y="1469"/>
                  </a:lnTo>
                  <a:lnTo>
                    <a:pt x="878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a:off x="-3501500" y="3546325"/>
              <a:ext cx="2229125" cy="36700"/>
            </a:xfrm>
            <a:custGeom>
              <a:avLst/>
              <a:gdLst/>
              <a:ahLst/>
              <a:cxnLst/>
              <a:rect l="l" t="t" r="r" b="b"/>
              <a:pathLst>
                <a:path w="89165" h="1468" extrusionOk="0">
                  <a:moveTo>
                    <a:pt x="801" y="0"/>
                  </a:moveTo>
                  <a:lnTo>
                    <a:pt x="1" y="867"/>
                  </a:lnTo>
                  <a:lnTo>
                    <a:pt x="67" y="1468"/>
                  </a:lnTo>
                  <a:lnTo>
                    <a:pt x="89098" y="1468"/>
                  </a:lnTo>
                  <a:lnTo>
                    <a:pt x="89164" y="867"/>
                  </a:lnTo>
                  <a:lnTo>
                    <a:pt x="8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a:off x="-3060350" y="3044300"/>
              <a:ext cx="1347650" cy="36700"/>
            </a:xfrm>
            <a:custGeom>
              <a:avLst/>
              <a:gdLst/>
              <a:ahLst/>
              <a:cxnLst/>
              <a:rect l="l" t="t" r="r" b="b"/>
              <a:pathLst>
                <a:path w="53906" h="1468" extrusionOk="0">
                  <a:moveTo>
                    <a:pt x="3003" y="0"/>
                  </a:moveTo>
                  <a:lnTo>
                    <a:pt x="234" y="1201"/>
                  </a:lnTo>
                  <a:lnTo>
                    <a:pt x="1" y="1468"/>
                  </a:lnTo>
                  <a:lnTo>
                    <a:pt x="53906" y="1468"/>
                  </a:lnTo>
                  <a:lnTo>
                    <a:pt x="53639" y="1201"/>
                  </a:lnTo>
                  <a:cubicBezTo>
                    <a:pt x="53639" y="1201"/>
                    <a:pt x="51404" y="234"/>
                    <a:pt x="50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p:cNvSpPr/>
            <p:nvPr/>
          </p:nvSpPr>
          <p:spPr>
            <a:xfrm>
              <a:off x="-3464800" y="3881550"/>
              <a:ext cx="2156550" cy="35900"/>
            </a:xfrm>
            <a:custGeom>
              <a:avLst/>
              <a:gdLst/>
              <a:ahLst/>
              <a:cxnLst/>
              <a:rect l="l" t="t" r="r" b="b"/>
              <a:pathLst>
                <a:path w="86262" h="1436" extrusionOk="0">
                  <a:moveTo>
                    <a:pt x="0" y="1"/>
                  </a:moveTo>
                  <a:lnTo>
                    <a:pt x="167" y="1435"/>
                  </a:lnTo>
                  <a:lnTo>
                    <a:pt x="86095" y="1435"/>
                  </a:lnTo>
                  <a:lnTo>
                    <a:pt x="86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2"/>
            <p:cNvSpPr/>
            <p:nvPr/>
          </p:nvSpPr>
          <p:spPr>
            <a:xfrm>
              <a:off x="-3212125" y="3211900"/>
              <a:ext cx="1650375" cy="36725"/>
            </a:xfrm>
            <a:custGeom>
              <a:avLst/>
              <a:gdLst/>
              <a:ahLst/>
              <a:cxnLst/>
              <a:rect l="l" t="t" r="r" b="b"/>
              <a:pathLst>
                <a:path w="66015" h="1469" extrusionOk="0">
                  <a:moveTo>
                    <a:pt x="1335" y="1"/>
                  </a:moveTo>
                  <a:lnTo>
                    <a:pt x="1" y="1469"/>
                  </a:lnTo>
                  <a:lnTo>
                    <a:pt x="66014" y="1469"/>
                  </a:lnTo>
                  <a:lnTo>
                    <a:pt x="64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2"/>
            <p:cNvSpPr/>
            <p:nvPr/>
          </p:nvSpPr>
          <p:spPr>
            <a:xfrm>
              <a:off x="-3368075" y="4717975"/>
              <a:ext cx="1963100" cy="35900"/>
            </a:xfrm>
            <a:custGeom>
              <a:avLst/>
              <a:gdLst/>
              <a:ahLst/>
              <a:cxnLst/>
              <a:rect l="l" t="t" r="r" b="b"/>
              <a:pathLst>
                <a:path w="78524" h="1436" extrusionOk="0">
                  <a:moveTo>
                    <a:pt x="1" y="1"/>
                  </a:moveTo>
                  <a:lnTo>
                    <a:pt x="168" y="1435"/>
                  </a:lnTo>
                  <a:lnTo>
                    <a:pt x="78357" y="1435"/>
                  </a:lnTo>
                  <a:lnTo>
                    <a:pt x="78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2"/>
            <p:cNvSpPr/>
            <p:nvPr/>
          </p:nvSpPr>
          <p:spPr>
            <a:xfrm>
              <a:off x="-3388075" y="4550375"/>
              <a:ext cx="2002275" cy="36700"/>
            </a:xfrm>
            <a:custGeom>
              <a:avLst/>
              <a:gdLst/>
              <a:ahLst/>
              <a:cxnLst/>
              <a:rect l="l" t="t" r="r" b="b"/>
              <a:pathLst>
                <a:path w="80091" h="1468" extrusionOk="0">
                  <a:moveTo>
                    <a:pt x="0" y="0"/>
                  </a:moveTo>
                  <a:lnTo>
                    <a:pt x="167" y="1468"/>
                  </a:lnTo>
                  <a:lnTo>
                    <a:pt x="79924" y="1468"/>
                  </a:lnTo>
                  <a:lnTo>
                    <a:pt x="80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2"/>
            <p:cNvSpPr/>
            <p:nvPr/>
          </p:nvSpPr>
          <p:spPr>
            <a:xfrm>
              <a:off x="-3445625" y="4048350"/>
              <a:ext cx="2118200" cy="36700"/>
            </a:xfrm>
            <a:custGeom>
              <a:avLst/>
              <a:gdLst/>
              <a:ahLst/>
              <a:cxnLst/>
              <a:rect l="l" t="t" r="r" b="b"/>
              <a:pathLst>
                <a:path w="84728" h="1468" extrusionOk="0">
                  <a:moveTo>
                    <a:pt x="1" y="0"/>
                  </a:moveTo>
                  <a:lnTo>
                    <a:pt x="167" y="1468"/>
                  </a:lnTo>
                  <a:lnTo>
                    <a:pt x="84561" y="1468"/>
                  </a:lnTo>
                  <a:lnTo>
                    <a:pt x="84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2"/>
            <p:cNvSpPr/>
            <p:nvPr/>
          </p:nvSpPr>
          <p:spPr>
            <a:xfrm>
              <a:off x="-3348875" y="4885600"/>
              <a:ext cx="1924725" cy="35900"/>
            </a:xfrm>
            <a:custGeom>
              <a:avLst/>
              <a:gdLst/>
              <a:ahLst/>
              <a:cxnLst/>
              <a:rect l="l" t="t" r="r" b="b"/>
              <a:pathLst>
                <a:path w="76989" h="1436" extrusionOk="0">
                  <a:moveTo>
                    <a:pt x="0" y="1"/>
                  </a:moveTo>
                  <a:lnTo>
                    <a:pt x="167" y="1435"/>
                  </a:lnTo>
                  <a:lnTo>
                    <a:pt x="76822" y="1435"/>
                  </a:lnTo>
                  <a:lnTo>
                    <a:pt x="76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2"/>
            <p:cNvSpPr/>
            <p:nvPr/>
          </p:nvSpPr>
          <p:spPr>
            <a:xfrm>
              <a:off x="-3407250" y="4383575"/>
              <a:ext cx="2040625" cy="35900"/>
            </a:xfrm>
            <a:custGeom>
              <a:avLst/>
              <a:gdLst/>
              <a:ahLst/>
              <a:cxnLst/>
              <a:rect l="l" t="t" r="r" b="b"/>
              <a:pathLst>
                <a:path w="81625" h="1436" extrusionOk="0">
                  <a:moveTo>
                    <a:pt x="0" y="1"/>
                  </a:moveTo>
                  <a:lnTo>
                    <a:pt x="167" y="1435"/>
                  </a:lnTo>
                  <a:lnTo>
                    <a:pt x="81458" y="1435"/>
                  </a:lnTo>
                  <a:lnTo>
                    <a:pt x="81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2"/>
            <p:cNvSpPr/>
            <p:nvPr/>
          </p:nvSpPr>
          <p:spPr>
            <a:xfrm>
              <a:off x="-3426450" y="4215950"/>
              <a:ext cx="2079850" cy="35900"/>
            </a:xfrm>
            <a:custGeom>
              <a:avLst/>
              <a:gdLst/>
              <a:ahLst/>
              <a:cxnLst/>
              <a:rect l="l" t="t" r="r" b="b"/>
              <a:pathLst>
                <a:path w="83194" h="1436" extrusionOk="0">
                  <a:moveTo>
                    <a:pt x="1" y="1"/>
                  </a:moveTo>
                  <a:lnTo>
                    <a:pt x="168" y="1435"/>
                  </a:lnTo>
                  <a:lnTo>
                    <a:pt x="83027" y="1435"/>
                  </a:lnTo>
                  <a:lnTo>
                    <a:pt x="83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2"/>
            <p:cNvSpPr/>
            <p:nvPr/>
          </p:nvSpPr>
          <p:spPr>
            <a:xfrm>
              <a:off x="-3499825" y="2838925"/>
              <a:ext cx="2226600" cy="931750"/>
            </a:xfrm>
            <a:custGeom>
              <a:avLst/>
              <a:gdLst/>
              <a:ahLst/>
              <a:cxnLst/>
              <a:rect l="l" t="t" r="r" b="b"/>
              <a:pathLst>
                <a:path w="89064" h="37270" extrusionOk="0">
                  <a:moveTo>
                    <a:pt x="44520" y="1"/>
                  </a:moveTo>
                  <a:cubicBezTo>
                    <a:pt x="44074" y="1"/>
                    <a:pt x="43632" y="93"/>
                    <a:pt x="43231" y="276"/>
                  </a:cubicBezTo>
                  <a:lnTo>
                    <a:pt x="16512" y="11684"/>
                  </a:lnTo>
                  <a:cubicBezTo>
                    <a:pt x="16112" y="11851"/>
                    <a:pt x="15745" y="12118"/>
                    <a:pt x="15445" y="12418"/>
                  </a:cubicBezTo>
                  <a:lnTo>
                    <a:pt x="0" y="29530"/>
                  </a:lnTo>
                  <a:lnTo>
                    <a:pt x="868" y="37269"/>
                  </a:lnTo>
                  <a:lnTo>
                    <a:pt x="19748" y="16388"/>
                  </a:lnTo>
                  <a:lnTo>
                    <a:pt x="44532" y="5813"/>
                  </a:lnTo>
                  <a:lnTo>
                    <a:pt x="69317" y="16388"/>
                  </a:lnTo>
                  <a:lnTo>
                    <a:pt x="88163" y="37269"/>
                  </a:lnTo>
                  <a:lnTo>
                    <a:pt x="89064" y="29530"/>
                  </a:lnTo>
                  <a:lnTo>
                    <a:pt x="73586" y="12418"/>
                  </a:lnTo>
                  <a:cubicBezTo>
                    <a:pt x="73319" y="12118"/>
                    <a:pt x="72952" y="11851"/>
                    <a:pt x="72552" y="11684"/>
                  </a:cubicBezTo>
                  <a:lnTo>
                    <a:pt x="45833" y="276"/>
                  </a:lnTo>
                  <a:cubicBezTo>
                    <a:pt x="45416" y="93"/>
                    <a:pt x="44966" y="1"/>
                    <a:pt x="44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2"/>
            <p:cNvSpPr/>
            <p:nvPr/>
          </p:nvSpPr>
          <p:spPr>
            <a:xfrm>
              <a:off x="-2910250" y="3688925"/>
              <a:ext cx="1047450" cy="1232575"/>
            </a:xfrm>
            <a:custGeom>
              <a:avLst/>
              <a:gdLst/>
              <a:ahLst/>
              <a:cxnLst/>
              <a:rect l="l" t="t" r="r" b="b"/>
              <a:pathLst>
                <a:path w="41898" h="49303" extrusionOk="0">
                  <a:moveTo>
                    <a:pt x="20949" y="0"/>
                  </a:moveTo>
                  <a:lnTo>
                    <a:pt x="8407" y="6605"/>
                  </a:lnTo>
                  <a:lnTo>
                    <a:pt x="1" y="18046"/>
                  </a:lnTo>
                  <a:lnTo>
                    <a:pt x="2936" y="49302"/>
                  </a:lnTo>
                  <a:lnTo>
                    <a:pt x="38962" y="49302"/>
                  </a:lnTo>
                  <a:lnTo>
                    <a:pt x="41897" y="18046"/>
                  </a:lnTo>
                  <a:lnTo>
                    <a:pt x="33491" y="6605"/>
                  </a:lnTo>
                  <a:lnTo>
                    <a:pt x="20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2"/>
            <p:cNvSpPr/>
            <p:nvPr/>
          </p:nvSpPr>
          <p:spPr>
            <a:xfrm>
              <a:off x="-2407375" y="3688925"/>
              <a:ext cx="41725" cy="1232575"/>
            </a:xfrm>
            <a:custGeom>
              <a:avLst/>
              <a:gdLst/>
              <a:ahLst/>
              <a:cxnLst/>
              <a:rect l="l" t="t" r="r" b="b"/>
              <a:pathLst>
                <a:path w="1669" h="49303" extrusionOk="0">
                  <a:moveTo>
                    <a:pt x="834" y="0"/>
                  </a:moveTo>
                  <a:lnTo>
                    <a:pt x="0" y="467"/>
                  </a:lnTo>
                  <a:lnTo>
                    <a:pt x="0" y="49302"/>
                  </a:lnTo>
                  <a:lnTo>
                    <a:pt x="1668" y="49302"/>
                  </a:lnTo>
                  <a:lnTo>
                    <a:pt x="1668" y="467"/>
                  </a:lnTo>
                  <a:lnTo>
                    <a:pt x="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2"/>
            <p:cNvSpPr/>
            <p:nvPr/>
          </p:nvSpPr>
          <p:spPr>
            <a:xfrm>
              <a:off x="-2956950" y="3649100"/>
              <a:ext cx="1140025" cy="1272400"/>
            </a:xfrm>
            <a:custGeom>
              <a:avLst/>
              <a:gdLst/>
              <a:ahLst/>
              <a:cxnLst/>
              <a:rect l="l" t="t" r="r" b="b"/>
              <a:pathLst>
                <a:path w="45601" h="50896" extrusionOk="0">
                  <a:moveTo>
                    <a:pt x="22817" y="0"/>
                  </a:moveTo>
                  <a:cubicBezTo>
                    <a:pt x="22492" y="0"/>
                    <a:pt x="22167" y="75"/>
                    <a:pt x="21883" y="226"/>
                  </a:cubicBezTo>
                  <a:lnTo>
                    <a:pt x="9341" y="6830"/>
                  </a:lnTo>
                  <a:cubicBezTo>
                    <a:pt x="9074" y="6964"/>
                    <a:pt x="8874" y="7130"/>
                    <a:pt x="8740" y="7331"/>
                  </a:cubicBezTo>
                  <a:lnTo>
                    <a:pt x="334" y="18772"/>
                  </a:lnTo>
                  <a:cubicBezTo>
                    <a:pt x="101" y="19072"/>
                    <a:pt x="1" y="19406"/>
                    <a:pt x="34" y="19773"/>
                  </a:cubicBezTo>
                  <a:lnTo>
                    <a:pt x="2970" y="50895"/>
                  </a:lnTo>
                  <a:lnTo>
                    <a:pt x="6672" y="50895"/>
                  </a:lnTo>
                  <a:lnTo>
                    <a:pt x="6639" y="50695"/>
                  </a:lnTo>
                  <a:lnTo>
                    <a:pt x="3737" y="20040"/>
                  </a:lnTo>
                  <a:lnTo>
                    <a:pt x="11576" y="9399"/>
                  </a:lnTo>
                  <a:lnTo>
                    <a:pt x="22817" y="3461"/>
                  </a:lnTo>
                  <a:lnTo>
                    <a:pt x="34059" y="9399"/>
                  </a:lnTo>
                  <a:lnTo>
                    <a:pt x="41864" y="20040"/>
                  </a:lnTo>
                  <a:lnTo>
                    <a:pt x="38995" y="50695"/>
                  </a:lnTo>
                  <a:lnTo>
                    <a:pt x="38962" y="50895"/>
                  </a:lnTo>
                  <a:lnTo>
                    <a:pt x="42665" y="50895"/>
                  </a:lnTo>
                  <a:lnTo>
                    <a:pt x="45567" y="19773"/>
                  </a:lnTo>
                  <a:cubicBezTo>
                    <a:pt x="45600" y="19406"/>
                    <a:pt x="45500" y="19072"/>
                    <a:pt x="45300" y="18772"/>
                  </a:cubicBezTo>
                  <a:lnTo>
                    <a:pt x="36894" y="7331"/>
                  </a:lnTo>
                  <a:cubicBezTo>
                    <a:pt x="36760" y="7130"/>
                    <a:pt x="36527" y="6964"/>
                    <a:pt x="36293" y="6830"/>
                  </a:cubicBezTo>
                  <a:lnTo>
                    <a:pt x="23751" y="226"/>
                  </a:lnTo>
                  <a:cubicBezTo>
                    <a:pt x="23468" y="75"/>
                    <a:pt x="23142" y="0"/>
                    <a:pt x="2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2"/>
            <p:cNvSpPr/>
            <p:nvPr/>
          </p:nvSpPr>
          <p:spPr>
            <a:xfrm>
              <a:off x="-3659950" y="2719675"/>
              <a:ext cx="2546850" cy="998450"/>
            </a:xfrm>
            <a:custGeom>
              <a:avLst/>
              <a:gdLst/>
              <a:ahLst/>
              <a:cxnLst/>
              <a:rect l="l" t="t" r="r" b="b"/>
              <a:pathLst>
                <a:path w="101874" h="39938" extrusionOk="0">
                  <a:moveTo>
                    <a:pt x="50925" y="1"/>
                  </a:moveTo>
                  <a:cubicBezTo>
                    <a:pt x="50479" y="1"/>
                    <a:pt x="50037" y="92"/>
                    <a:pt x="49636" y="276"/>
                  </a:cubicBezTo>
                  <a:lnTo>
                    <a:pt x="22917" y="11684"/>
                  </a:lnTo>
                  <a:cubicBezTo>
                    <a:pt x="22517" y="11851"/>
                    <a:pt x="22150" y="12118"/>
                    <a:pt x="21850" y="12451"/>
                  </a:cubicBezTo>
                  <a:lnTo>
                    <a:pt x="1068" y="35434"/>
                  </a:lnTo>
                  <a:cubicBezTo>
                    <a:pt x="1" y="36635"/>
                    <a:pt x="201" y="38370"/>
                    <a:pt x="1502" y="39304"/>
                  </a:cubicBezTo>
                  <a:cubicBezTo>
                    <a:pt x="2071" y="39727"/>
                    <a:pt x="2762" y="39933"/>
                    <a:pt x="3449" y="39933"/>
                  </a:cubicBezTo>
                  <a:cubicBezTo>
                    <a:pt x="4330" y="39933"/>
                    <a:pt x="5205" y="39593"/>
                    <a:pt x="5805" y="38937"/>
                  </a:cubicBezTo>
                  <a:lnTo>
                    <a:pt x="26153" y="16387"/>
                  </a:lnTo>
                  <a:lnTo>
                    <a:pt x="50937" y="5813"/>
                  </a:lnTo>
                  <a:lnTo>
                    <a:pt x="75722" y="16387"/>
                  </a:lnTo>
                  <a:lnTo>
                    <a:pt x="96069" y="38937"/>
                  </a:lnTo>
                  <a:cubicBezTo>
                    <a:pt x="96670" y="39604"/>
                    <a:pt x="97570" y="39938"/>
                    <a:pt x="98438" y="39938"/>
                  </a:cubicBezTo>
                  <a:cubicBezTo>
                    <a:pt x="99138" y="39938"/>
                    <a:pt x="99805" y="39738"/>
                    <a:pt x="100372" y="39304"/>
                  </a:cubicBezTo>
                  <a:cubicBezTo>
                    <a:pt x="101673" y="38370"/>
                    <a:pt x="101874" y="36635"/>
                    <a:pt x="100806" y="35434"/>
                  </a:cubicBezTo>
                  <a:lnTo>
                    <a:pt x="79991" y="12451"/>
                  </a:lnTo>
                  <a:cubicBezTo>
                    <a:pt x="79724" y="12118"/>
                    <a:pt x="79357" y="11851"/>
                    <a:pt x="78957" y="11684"/>
                  </a:cubicBezTo>
                  <a:lnTo>
                    <a:pt x="52238" y="276"/>
                  </a:lnTo>
                  <a:cubicBezTo>
                    <a:pt x="51821" y="92"/>
                    <a:pt x="51371" y="1"/>
                    <a:pt x="50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2"/>
            <p:cNvSpPr/>
            <p:nvPr/>
          </p:nvSpPr>
          <p:spPr>
            <a:xfrm>
              <a:off x="-2321475" y="4484475"/>
              <a:ext cx="123425" cy="111775"/>
            </a:xfrm>
            <a:custGeom>
              <a:avLst/>
              <a:gdLst/>
              <a:ahLst/>
              <a:cxnLst/>
              <a:rect l="l" t="t" r="r" b="b"/>
              <a:pathLst>
                <a:path w="4937" h="4471" extrusionOk="0">
                  <a:moveTo>
                    <a:pt x="2468" y="735"/>
                  </a:moveTo>
                  <a:cubicBezTo>
                    <a:pt x="3369" y="735"/>
                    <a:pt x="4103" y="1435"/>
                    <a:pt x="4103" y="2236"/>
                  </a:cubicBezTo>
                  <a:cubicBezTo>
                    <a:pt x="4103" y="3070"/>
                    <a:pt x="3369" y="3737"/>
                    <a:pt x="2468" y="3737"/>
                  </a:cubicBezTo>
                  <a:cubicBezTo>
                    <a:pt x="1568" y="3737"/>
                    <a:pt x="801" y="3070"/>
                    <a:pt x="801" y="2236"/>
                  </a:cubicBezTo>
                  <a:cubicBezTo>
                    <a:pt x="801" y="1435"/>
                    <a:pt x="1568" y="735"/>
                    <a:pt x="2468" y="735"/>
                  </a:cubicBezTo>
                  <a:close/>
                  <a:moveTo>
                    <a:pt x="2468" y="1"/>
                  </a:moveTo>
                  <a:cubicBezTo>
                    <a:pt x="1101" y="1"/>
                    <a:pt x="0" y="1002"/>
                    <a:pt x="0" y="2236"/>
                  </a:cubicBezTo>
                  <a:cubicBezTo>
                    <a:pt x="0" y="3470"/>
                    <a:pt x="1101" y="4471"/>
                    <a:pt x="2468" y="4471"/>
                  </a:cubicBezTo>
                  <a:cubicBezTo>
                    <a:pt x="3836" y="4471"/>
                    <a:pt x="4937" y="3470"/>
                    <a:pt x="4937" y="2236"/>
                  </a:cubicBezTo>
                  <a:cubicBezTo>
                    <a:pt x="4937" y="1002"/>
                    <a:pt x="3836"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2"/>
            <p:cNvSpPr/>
            <p:nvPr/>
          </p:nvSpPr>
          <p:spPr>
            <a:xfrm>
              <a:off x="-2294800" y="4461125"/>
              <a:ext cx="70075" cy="62575"/>
            </a:xfrm>
            <a:custGeom>
              <a:avLst/>
              <a:gdLst/>
              <a:ahLst/>
              <a:cxnLst/>
              <a:rect l="l" t="t" r="r" b="b"/>
              <a:pathLst>
                <a:path w="2803" h="2503" extrusionOk="0">
                  <a:moveTo>
                    <a:pt x="1401" y="1"/>
                  </a:moveTo>
                  <a:cubicBezTo>
                    <a:pt x="634" y="1"/>
                    <a:pt x="0" y="535"/>
                    <a:pt x="0" y="1235"/>
                  </a:cubicBezTo>
                  <a:cubicBezTo>
                    <a:pt x="0" y="1936"/>
                    <a:pt x="634" y="2503"/>
                    <a:pt x="1401" y="2503"/>
                  </a:cubicBezTo>
                  <a:cubicBezTo>
                    <a:pt x="2169" y="2503"/>
                    <a:pt x="2802" y="1936"/>
                    <a:pt x="2802" y="1235"/>
                  </a:cubicBezTo>
                  <a:cubicBezTo>
                    <a:pt x="2802" y="535"/>
                    <a:pt x="2169"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2"/>
            <p:cNvSpPr/>
            <p:nvPr/>
          </p:nvSpPr>
          <p:spPr>
            <a:xfrm>
              <a:off x="-2573325" y="4484475"/>
              <a:ext cx="123450" cy="111775"/>
            </a:xfrm>
            <a:custGeom>
              <a:avLst/>
              <a:gdLst/>
              <a:ahLst/>
              <a:cxnLst/>
              <a:rect l="l" t="t" r="r" b="b"/>
              <a:pathLst>
                <a:path w="4938" h="4471" extrusionOk="0">
                  <a:moveTo>
                    <a:pt x="2469" y="735"/>
                  </a:moveTo>
                  <a:cubicBezTo>
                    <a:pt x="3369" y="735"/>
                    <a:pt x="4103" y="1435"/>
                    <a:pt x="4103" y="2236"/>
                  </a:cubicBezTo>
                  <a:cubicBezTo>
                    <a:pt x="4103" y="3070"/>
                    <a:pt x="3369" y="3737"/>
                    <a:pt x="2469" y="3737"/>
                  </a:cubicBezTo>
                  <a:cubicBezTo>
                    <a:pt x="1535" y="3737"/>
                    <a:pt x="801" y="3070"/>
                    <a:pt x="801" y="2236"/>
                  </a:cubicBezTo>
                  <a:cubicBezTo>
                    <a:pt x="801" y="1435"/>
                    <a:pt x="1535" y="735"/>
                    <a:pt x="2469" y="735"/>
                  </a:cubicBezTo>
                  <a:close/>
                  <a:moveTo>
                    <a:pt x="2469" y="1"/>
                  </a:moveTo>
                  <a:cubicBezTo>
                    <a:pt x="1101" y="1"/>
                    <a:pt x="0" y="1002"/>
                    <a:pt x="0" y="2236"/>
                  </a:cubicBezTo>
                  <a:cubicBezTo>
                    <a:pt x="0" y="3470"/>
                    <a:pt x="1101" y="4471"/>
                    <a:pt x="2469" y="4471"/>
                  </a:cubicBezTo>
                  <a:cubicBezTo>
                    <a:pt x="3836" y="4471"/>
                    <a:pt x="4937" y="3470"/>
                    <a:pt x="4937" y="2236"/>
                  </a:cubicBezTo>
                  <a:cubicBezTo>
                    <a:pt x="4937" y="1002"/>
                    <a:pt x="3836"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2"/>
            <p:cNvSpPr/>
            <p:nvPr/>
          </p:nvSpPr>
          <p:spPr>
            <a:xfrm>
              <a:off x="-2546650" y="4461125"/>
              <a:ext cx="70075" cy="62575"/>
            </a:xfrm>
            <a:custGeom>
              <a:avLst/>
              <a:gdLst/>
              <a:ahLst/>
              <a:cxnLst/>
              <a:rect l="l" t="t" r="r" b="b"/>
              <a:pathLst>
                <a:path w="2803" h="2503" extrusionOk="0">
                  <a:moveTo>
                    <a:pt x="1402" y="1"/>
                  </a:moveTo>
                  <a:cubicBezTo>
                    <a:pt x="634" y="1"/>
                    <a:pt x="1" y="535"/>
                    <a:pt x="1" y="1235"/>
                  </a:cubicBezTo>
                  <a:cubicBezTo>
                    <a:pt x="1" y="1936"/>
                    <a:pt x="634" y="2503"/>
                    <a:pt x="1402" y="2503"/>
                  </a:cubicBezTo>
                  <a:cubicBezTo>
                    <a:pt x="2169" y="2503"/>
                    <a:pt x="2803" y="1936"/>
                    <a:pt x="2803" y="1235"/>
                  </a:cubicBezTo>
                  <a:cubicBezTo>
                    <a:pt x="2803" y="535"/>
                    <a:pt x="2169"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7" name="Google Shape;2257;p42"/>
          <p:cNvGrpSpPr/>
          <p:nvPr/>
        </p:nvGrpSpPr>
        <p:grpSpPr>
          <a:xfrm rot="-899960">
            <a:off x="6372787" y="4654976"/>
            <a:ext cx="414696" cy="214106"/>
            <a:chOff x="3553563" y="4350216"/>
            <a:chExt cx="414709" cy="214113"/>
          </a:xfrm>
        </p:grpSpPr>
        <p:sp>
          <p:nvSpPr>
            <p:cNvPr id="2258" name="Google Shape;2258;p42"/>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2"/>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2"/>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2"/>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2"/>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2"/>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2"/>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2"/>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2"/>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2"/>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2"/>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2"/>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2"/>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2"/>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2" name="Google Shape;2272;p42"/>
          <p:cNvGrpSpPr/>
          <p:nvPr/>
        </p:nvGrpSpPr>
        <p:grpSpPr>
          <a:xfrm rot="-899960">
            <a:off x="6991848" y="4636041"/>
            <a:ext cx="414696" cy="214106"/>
            <a:chOff x="3553563" y="4350216"/>
            <a:chExt cx="414709" cy="214113"/>
          </a:xfrm>
        </p:grpSpPr>
        <p:sp>
          <p:nvSpPr>
            <p:cNvPr id="2273" name="Google Shape;2273;p42"/>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2"/>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2"/>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2"/>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2"/>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2"/>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2"/>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2"/>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2"/>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2"/>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2"/>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2"/>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2"/>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2"/>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 name="Google Shape;2287;p42"/>
          <p:cNvGrpSpPr/>
          <p:nvPr/>
        </p:nvGrpSpPr>
        <p:grpSpPr>
          <a:xfrm>
            <a:off x="4264148" y="4636081"/>
            <a:ext cx="414709" cy="214113"/>
            <a:chOff x="3553563" y="4350216"/>
            <a:chExt cx="414709" cy="214113"/>
          </a:xfrm>
        </p:grpSpPr>
        <p:sp>
          <p:nvSpPr>
            <p:cNvPr id="2288" name="Google Shape;2288;p42"/>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2"/>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2"/>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2"/>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2"/>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2"/>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2"/>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2"/>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2"/>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2"/>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2"/>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2"/>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2"/>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2"/>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2" name="Google Shape;2302;p42"/>
          <p:cNvSpPr/>
          <p:nvPr/>
        </p:nvSpPr>
        <p:spPr>
          <a:xfrm>
            <a:off x="5998375" y="3146000"/>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1284088" y="-283696"/>
            <a:ext cx="6247122" cy="1543200"/>
          </a:xfrm>
        </p:spPr>
        <p:txBody>
          <a:bodyPr/>
          <a:lstStyle/>
          <a:p>
            <a:pPr>
              <a:lnSpc>
                <a:spcPct val="150000"/>
              </a:lnSpc>
            </a:pPr>
            <a:r>
              <a:rPr lang="en-US" sz="4000" dirty="0">
                <a:solidFill>
                  <a:schemeClr val="tx2">
                    <a:lumMod val="50000"/>
                  </a:schemeClr>
                </a:solidFill>
                <a:latin typeface="+mn-lt"/>
              </a:rPr>
              <a:t>HƯỚNG DẪN VỀ NHÀ</a:t>
            </a:r>
          </a:p>
        </p:txBody>
      </p:sp>
      <p:sp>
        <p:nvSpPr>
          <p:cNvPr id="4" name="Rectangle 3"/>
          <p:cNvSpPr/>
          <p:nvPr/>
        </p:nvSpPr>
        <p:spPr>
          <a:xfrm>
            <a:off x="621792" y="1259504"/>
            <a:ext cx="2918747" cy="2152832"/>
          </a:xfrm>
          <a:prstGeom prst="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4">
                    <a:lumMod val="10000"/>
                  </a:schemeClr>
                </a:solidFill>
              </a:rPr>
              <a:t>Ôn lại kiến thức đã học.</a:t>
            </a:r>
          </a:p>
        </p:txBody>
      </p:sp>
      <p:sp>
        <p:nvSpPr>
          <p:cNvPr id="156" name="Rectangle 155"/>
          <p:cNvSpPr/>
          <p:nvPr/>
        </p:nvSpPr>
        <p:spPr>
          <a:xfrm>
            <a:off x="4105142" y="1267040"/>
            <a:ext cx="3197434" cy="21528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accent4">
                    <a:lumMod val="10000"/>
                  </a:schemeClr>
                </a:solidFill>
              </a:rPr>
              <a:t>Đọc và tìm hiểu trước nội dung Bài 16: Chuồng nuôi và biện pháp vệ sinh trong chăn nuôi.</a:t>
            </a:r>
            <a:endParaRPr lang="en-US" sz="2000" dirty="0">
              <a:solidFill>
                <a:schemeClr val="accent4">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6"/>
                                        </p:tgtEl>
                                        <p:attrNameLst>
                                          <p:attrName>style.visibility</p:attrName>
                                        </p:attrNameLst>
                                      </p:cBhvr>
                                      <p:to>
                                        <p:strVal val="visible"/>
                                      </p:to>
                                    </p:set>
                                    <p:animEffect transition="in" filter="barn(inVertical)">
                                      <p:cBhvr>
                                        <p:cTn id="1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6"/>
        <p:cNvGrpSpPr/>
        <p:nvPr/>
      </p:nvGrpSpPr>
      <p:grpSpPr>
        <a:xfrm>
          <a:off x="0" y="0"/>
          <a:ext cx="0" cy="0"/>
          <a:chOff x="0" y="0"/>
          <a:chExt cx="0" cy="0"/>
        </a:xfrm>
      </p:grpSpPr>
      <p:sp>
        <p:nvSpPr>
          <p:cNvPr id="5" name="Cloud 4"/>
          <p:cNvSpPr/>
          <p:nvPr/>
        </p:nvSpPr>
        <p:spPr>
          <a:xfrm>
            <a:off x="154237" y="-319488"/>
            <a:ext cx="8802476" cy="5462988"/>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8" name="Google Shape;3888;p55"/>
          <p:cNvSpPr txBox="1">
            <a:spLocks noGrp="1"/>
          </p:cNvSpPr>
          <p:nvPr>
            <p:ph type="title"/>
          </p:nvPr>
        </p:nvSpPr>
        <p:spPr>
          <a:xfrm>
            <a:off x="552166" y="484416"/>
            <a:ext cx="8006618" cy="354775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800" dirty="0">
                <a:solidFill>
                  <a:schemeClr val="accent1">
                    <a:lumMod val="75000"/>
                  </a:schemeClr>
                </a:solidFill>
                <a:latin typeface="+mn-lt"/>
                <a:ea typeface="MS PGothic" panose="020B0600070205080204" pitchFamily="34" charset="-128"/>
              </a:rPr>
              <a:t>CẢM ƠN CÁC EM ĐÃ LẮNG NGHE,</a:t>
            </a:r>
            <a:br>
              <a:rPr lang="en-US" sz="4800" dirty="0">
                <a:solidFill>
                  <a:schemeClr val="accent1">
                    <a:lumMod val="75000"/>
                  </a:schemeClr>
                </a:solidFill>
                <a:latin typeface="+mn-lt"/>
                <a:ea typeface="MS PGothic" panose="020B0600070205080204" pitchFamily="34" charset="-128"/>
              </a:rPr>
            </a:br>
            <a:r>
              <a:rPr lang="en-US" sz="4800" dirty="0">
                <a:solidFill>
                  <a:schemeClr val="accent1">
                    <a:lumMod val="75000"/>
                  </a:schemeClr>
                </a:solidFill>
                <a:latin typeface="+mn-lt"/>
                <a:ea typeface="MS PGothic" panose="020B0600070205080204" pitchFamily="34" charset="-128"/>
              </a:rPr>
              <a:t>HẸN GẶP LẠI!</a:t>
            </a:r>
            <a:endParaRPr sz="4800" dirty="0">
              <a:solidFill>
                <a:schemeClr val="accent1">
                  <a:lumMod val="75000"/>
                </a:schemeClr>
              </a:solidFill>
              <a:latin typeface="+mn-lt"/>
              <a:ea typeface="MS PGothic"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3" name="Cloud 2"/>
          <p:cNvSpPr/>
          <p:nvPr/>
        </p:nvSpPr>
        <p:spPr>
          <a:xfrm>
            <a:off x="-218346" y="205227"/>
            <a:ext cx="5868247" cy="4668012"/>
          </a:xfrm>
          <a:prstGeom prst="cloud">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Google Shape;1246;p36"/>
          <p:cNvSpPr/>
          <p:nvPr/>
        </p:nvSpPr>
        <p:spPr>
          <a:xfrm>
            <a:off x="-489691" y="3394087"/>
            <a:ext cx="10032458" cy="1982089"/>
          </a:xfrm>
          <a:custGeom>
            <a:avLst/>
            <a:gdLst/>
            <a:ahLst/>
            <a:cxnLst/>
            <a:rect l="l" t="t" r="r" b="b"/>
            <a:pathLst>
              <a:path w="320270" h="63275" extrusionOk="0">
                <a:moveTo>
                  <a:pt x="19253" y="1"/>
                </a:moveTo>
                <a:cubicBezTo>
                  <a:pt x="15386" y="1"/>
                  <a:pt x="11441" y="1748"/>
                  <a:pt x="8646" y="4499"/>
                </a:cubicBezTo>
                <a:cubicBezTo>
                  <a:pt x="4649" y="8418"/>
                  <a:pt x="2644" y="13969"/>
                  <a:pt x="1773" y="19504"/>
                </a:cubicBezTo>
                <a:cubicBezTo>
                  <a:pt x="0" y="30622"/>
                  <a:pt x="2395" y="42346"/>
                  <a:pt x="8381" y="51878"/>
                </a:cubicBezTo>
                <a:cubicBezTo>
                  <a:pt x="10589" y="55392"/>
                  <a:pt x="13357" y="58704"/>
                  <a:pt x="17042" y="60616"/>
                </a:cubicBezTo>
                <a:cubicBezTo>
                  <a:pt x="20494" y="62420"/>
                  <a:pt x="24490" y="62855"/>
                  <a:pt x="28378" y="63073"/>
                </a:cubicBezTo>
                <a:cubicBezTo>
                  <a:pt x="30811" y="63211"/>
                  <a:pt x="33241" y="63274"/>
                  <a:pt x="35669" y="63274"/>
                </a:cubicBezTo>
                <a:cubicBezTo>
                  <a:pt x="59274" y="63274"/>
                  <a:pt x="82644" y="57257"/>
                  <a:pt x="106218" y="54832"/>
                </a:cubicBezTo>
                <a:cubicBezTo>
                  <a:pt x="122731" y="53137"/>
                  <a:pt x="139431" y="53184"/>
                  <a:pt x="155898" y="51038"/>
                </a:cubicBezTo>
                <a:cubicBezTo>
                  <a:pt x="170094" y="49172"/>
                  <a:pt x="184058" y="45673"/>
                  <a:pt x="198301" y="44087"/>
                </a:cubicBezTo>
                <a:cubicBezTo>
                  <a:pt x="206078" y="43222"/>
                  <a:pt x="213897" y="42933"/>
                  <a:pt x="221726" y="42933"/>
                </a:cubicBezTo>
                <a:cubicBezTo>
                  <a:pt x="229660" y="42933"/>
                  <a:pt x="237604" y="43230"/>
                  <a:pt x="245524" y="43528"/>
                </a:cubicBezTo>
                <a:cubicBezTo>
                  <a:pt x="263297" y="44196"/>
                  <a:pt x="281070" y="44865"/>
                  <a:pt x="298827" y="45533"/>
                </a:cubicBezTo>
                <a:cubicBezTo>
                  <a:pt x="299580" y="45562"/>
                  <a:pt x="300378" y="45582"/>
                  <a:pt x="301204" y="45582"/>
                </a:cubicBezTo>
                <a:cubicBezTo>
                  <a:pt x="306673" y="45582"/>
                  <a:pt x="313361" y="44717"/>
                  <a:pt x="316211" y="39827"/>
                </a:cubicBezTo>
                <a:cubicBezTo>
                  <a:pt x="320270" y="32892"/>
                  <a:pt x="313770" y="21043"/>
                  <a:pt x="310660" y="14606"/>
                </a:cubicBezTo>
                <a:cubicBezTo>
                  <a:pt x="308653" y="10496"/>
                  <a:pt x="305403" y="3689"/>
                  <a:pt x="300302" y="3689"/>
                </a:cubicBezTo>
                <a:cubicBezTo>
                  <a:pt x="299556" y="3689"/>
                  <a:pt x="298769" y="3835"/>
                  <a:pt x="297941" y="4157"/>
                </a:cubicBezTo>
                <a:cubicBezTo>
                  <a:pt x="290959" y="6847"/>
                  <a:pt x="290773" y="17467"/>
                  <a:pt x="296153" y="21665"/>
                </a:cubicBezTo>
                <a:cubicBezTo>
                  <a:pt x="295456" y="21405"/>
                  <a:pt x="294732" y="21284"/>
                  <a:pt x="294009" y="21284"/>
                </a:cubicBezTo>
                <a:cubicBezTo>
                  <a:pt x="290249" y="21284"/>
                  <a:pt x="286502" y="24553"/>
                  <a:pt x="286528" y="28414"/>
                </a:cubicBezTo>
                <a:cubicBezTo>
                  <a:pt x="285001" y="26293"/>
                  <a:pt x="282442" y="25280"/>
                  <a:pt x="279856" y="25280"/>
                </a:cubicBezTo>
                <a:cubicBezTo>
                  <a:pt x="276622" y="25280"/>
                  <a:pt x="273345" y="26864"/>
                  <a:pt x="271989" y="29844"/>
                </a:cubicBezTo>
                <a:cubicBezTo>
                  <a:pt x="272129" y="27341"/>
                  <a:pt x="269081" y="26035"/>
                  <a:pt x="266625" y="25568"/>
                </a:cubicBezTo>
                <a:cubicBezTo>
                  <a:pt x="260869" y="24477"/>
                  <a:pt x="255011" y="23929"/>
                  <a:pt x="249152" y="23929"/>
                </a:cubicBezTo>
                <a:cubicBezTo>
                  <a:pt x="244579" y="23929"/>
                  <a:pt x="240005" y="24263"/>
                  <a:pt x="235479" y="24931"/>
                </a:cubicBezTo>
                <a:cubicBezTo>
                  <a:pt x="234048" y="22899"/>
                  <a:pt x="231542" y="22179"/>
                  <a:pt x="228980" y="22179"/>
                </a:cubicBezTo>
                <a:cubicBezTo>
                  <a:pt x="227897" y="22179"/>
                  <a:pt x="226803" y="22308"/>
                  <a:pt x="225776" y="22521"/>
                </a:cubicBezTo>
                <a:cubicBezTo>
                  <a:pt x="222976" y="23098"/>
                  <a:pt x="220155" y="24112"/>
                  <a:pt x="217347" y="24112"/>
                </a:cubicBezTo>
                <a:cubicBezTo>
                  <a:pt x="216678" y="24112"/>
                  <a:pt x="216010" y="24055"/>
                  <a:pt x="215343" y="23920"/>
                </a:cubicBezTo>
                <a:cubicBezTo>
                  <a:pt x="213508" y="23547"/>
                  <a:pt x="211829" y="22598"/>
                  <a:pt x="210025" y="22085"/>
                </a:cubicBezTo>
                <a:cubicBezTo>
                  <a:pt x="209038" y="21811"/>
                  <a:pt x="208014" y="21677"/>
                  <a:pt x="206989" y="21677"/>
                </a:cubicBezTo>
                <a:cubicBezTo>
                  <a:pt x="204300" y="21677"/>
                  <a:pt x="201601" y="22598"/>
                  <a:pt x="199529" y="24309"/>
                </a:cubicBezTo>
                <a:cubicBezTo>
                  <a:pt x="198154" y="23625"/>
                  <a:pt x="196657" y="23310"/>
                  <a:pt x="195151" y="23310"/>
                </a:cubicBezTo>
                <a:cubicBezTo>
                  <a:pt x="190184" y="23310"/>
                  <a:pt x="185117" y="26736"/>
                  <a:pt x="183995" y="31664"/>
                </a:cubicBezTo>
                <a:cubicBezTo>
                  <a:pt x="183520" y="31230"/>
                  <a:pt x="183018" y="31050"/>
                  <a:pt x="182497" y="31050"/>
                </a:cubicBezTo>
                <a:cubicBezTo>
                  <a:pt x="180533" y="31050"/>
                  <a:pt x="178305" y="33626"/>
                  <a:pt x="176252" y="34929"/>
                </a:cubicBezTo>
                <a:cubicBezTo>
                  <a:pt x="174650" y="35955"/>
                  <a:pt x="172660" y="36157"/>
                  <a:pt x="170763" y="36328"/>
                </a:cubicBezTo>
                <a:cubicBezTo>
                  <a:pt x="162304" y="37121"/>
                  <a:pt x="153830" y="37899"/>
                  <a:pt x="145371" y="38692"/>
                </a:cubicBezTo>
                <a:cubicBezTo>
                  <a:pt x="139805" y="39210"/>
                  <a:pt x="134147" y="39719"/>
                  <a:pt x="128542" y="39719"/>
                </a:cubicBezTo>
                <a:cubicBezTo>
                  <a:pt x="122216" y="39719"/>
                  <a:pt x="115958" y="39071"/>
                  <a:pt x="109981" y="37059"/>
                </a:cubicBezTo>
                <a:cubicBezTo>
                  <a:pt x="110338" y="34089"/>
                  <a:pt x="109079" y="30995"/>
                  <a:pt x="106762" y="29114"/>
                </a:cubicBezTo>
                <a:cubicBezTo>
                  <a:pt x="105533" y="28118"/>
                  <a:pt x="104087" y="27465"/>
                  <a:pt x="102610" y="26921"/>
                </a:cubicBezTo>
                <a:cubicBezTo>
                  <a:pt x="99885" y="25884"/>
                  <a:pt x="96843" y="25190"/>
                  <a:pt x="93912" y="25190"/>
                </a:cubicBezTo>
                <a:cubicBezTo>
                  <a:pt x="90687" y="25190"/>
                  <a:pt x="87597" y="26030"/>
                  <a:pt x="85210" y="28181"/>
                </a:cubicBezTo>
                <a:cubicBezTo>
                  <a:pt x="86285" y="25648"/>
                  <a:pt x="83428" y="22961"/>
                  <a:pt x="80679" y="22961"/>
                </a:cubicBezTo>
                <a:cubicBezTo>
                  <a:pt x="80525" y="22961"/>
                  <a:pt x="80371" y="22970"/>
                  <a:pt x="80219" y="22987"/>
                </a:cubicBezTo>
                <a:cubicBezTo>
                  <a:pt x="77327" y="23298"/>
                  <a:pt x="75072" y="25522"/>
                  <a:pt x="73051" y="27605"/>
                </a:cubicBezTo>
                <a:cubicBezTo>
                  <a:pt x="71791" y="24343"/>
                  <a:pt x="68269" y="22555"/>
                  <a:pt x="64818" y="22555"/>
                </a:cubicBezTo>
                <a:cubicBezTo>
                  <a:pt x="62265" y="22555"/>
                  <a:pt x="59751" y="23533"/>
                  <a:pt x="58217" y="25615"/>
                </a:cubicBezTo>
                <a:cubicBezTo>
                  <a:pt x="56894" y="22068"/>
                  <a:pt x="53059" y="20003"/>
                  <a:pt x="49321" y="20003"/>
                </a:cubicBezTo>
                <a:cubicBezTo>
                  <a:pt x="47127" y="20003"/>
                  <a:pt x="44966" y="20715"/>
                  <a:pt x="43367" y="22256"/>
                </a:cubicBezTo>
                <a:cubicBezTo>
                  <a:pt x="41690" y="18774"/>
                  <a:pt x="37785" y="16783"/>
                  <a:pt x="33955" y="16783"/>
                </a:cubicBezTo>
                <a:cubicBezTo>
                  <a:pt x="31714" y="16783"/>
                  <a:pt x="29499" y="17465"/>
                  <a:pt x="27771" y="18929"/>
                </a:cubicBezTo>
                <a:cubicBezTo>
                  <a:pt x="32545" y="13673"/>
                  <a:pt x="30508" y="3939"/>
                  <a:pt x="24039" y="1001"/>
                </a:cubicBezTo>
                <a:cubicBezTo>
                  <a:pt x="22520" y="315"/>
                  <a:pt x="20894" y="1"/>
                  <a:pt x="19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6"/>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36"/>
          <p:cNvGrpSpPr/>
          <p:nvPr/>
        </p:nvGrpSpPr>
        <p:grpSpPr>
          <a:xfrm>
            <a:off x="7213031" y="3820858"/>
            <a:ext cx="1198088" cy="1103017"/>
            <a:chOff x="-466923" y="3421747"/>
            <a:chExt cx="855166" cy="787307"/>
          </a:xfrm>
        </p:grpSpPr>
        <p:grpSp>
          <p:nvGrpSpPr>
            <p:cNvPr id="1249" name="Google Shape;1249;p36"/>
            <p:cNvGrpSpPr/>
            <p:nvPr/>
          </p:nvGrpSpPr>
          <p:grpSpPr>
            <a:xfrm>
              <a:off x="-466923" y="3421747"/>
              <a:ext cx="855166" cy="787307"/>
              <a:chOff x="-6474180" y="8095825"/>
              <a:chExt cx="3606775" cy="3320570"/>
            </a:xfrm>
          </p:grpSpPr>
          <p:sp>
            <p:nvSpPr>
              <p:cNvPr id="1250" name="Google Shape;1250;p36"/>
              <p:cNvSpPr/>
              <p:nvPr/>
            </p:nvSpPr>
            <p:spPr>
              <a:xfrm>
                <a:off x="-6474180" y="1112534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6"/>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6"/>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6"/>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6"/>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6"/>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6"/>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6"/>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6"/>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36"/>
            <p:cNvGrpSpPr/>
            <p:nvPr/>
          </p:nvGrpSpPr>
          <p:grpSpPr>
            <a:xfrm>
              <a:off x="-142309" y="3731855"/>
              <a:ext cx="276154" cy="142556"/>
              <a:chOff x="3553563" y="4350216"/>
              <a:chExt cx="414709" cy="214113"/>
            </a:xfrm>
          </p:grpSpPr>
          <p:sp>
            <p:nvSpPr>
              <p:cNvPr id="1260" name="Google Shape;1260;p3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4" name="Google Shape;1274;p36"/>
          <p:cNvGrpSpPr/>
          <p:nvPr/>
        </p:nvGrpSpPr>
        <p:grpSpPr>
          <a:xfrm>
            <a:off x="7911772" y="3556378"/>
            <a:ext cx="1558883" cy="1430156"/>
            <a:chOff x="-469638" y="3421747"/>
            <a:chExt cx="855166" cy="784593"/>
          </a:xfrm>
        </p:grpSpPr>
        <p:grpSp>
          <p:nvGrpSpPr>
            <p:cNvPr id="1275" name="Google Shape;1275;p36"/>
            <p:cNvGrpSpPr/>
            <p:nvPr/>
          </p:nvGrpSpPr>
          <p:grpSpPr>
            <a:xfrm>
              <a:off x="-469638" y="3421747"/>
              <a:ext cx="855166" cy="784593"/>
              <a:chOff x="-6485629" y="8095825"/>
              <a:chExt cx="3606775" cy="3309123"/>
            </a:xfrm>
          </p:grpSpPr>
          <p:sp>
            <p:nvSpPr>
              <p:cNvPr id="1276" name="Google Shape;1276;p36"/>
              <p:cNvSpPr/>
              <p:nvPr/>
            </p:nvSpPr>
            <p:spPr>
              <a:xfrm>
                <a:off x="-6485629" y="11113898"/>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6"/>
            <p:cNvGrpSpPr/>
            <p:nvPr/>
          </p:nvGrpSpPr>
          <p:grpSpPr>
            <a:xfrm>
              <a:off x="-142309" y="3731855"/>
              <a:ext cx="276154" cy="142556"/>
              <a:chOff x="3553563" y="4350216"/>
              <a:chExt cx="414709" cy="214113"/>
            </a:xfrm>
          </p:grpSpPr>
          <p:sp>
            <p:nvSpPr>
              <p:cNvPr id="1286" name="Google Shape;1286;p3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0" name="Google Shape;1300;p36"/>
          <p:cNvSpPr txBox="1">
            <a:spLocks noGrp="1"/>
          </p:cNvSpPr>
          <p:nvPr>
            <p:ph type="title"/>
          </p:nvPr>
        </p:nvSpPr>
        <p:spPr>
          <a:xfrm>
            <a:off x="-1457" y="969627"/>
            <a:ext cx="5124008" cy="239752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800" dirty="0">
                <a:solidFill>
                  <a:schemeClr val="accent5"/>
                </a:solidFill>
                <a:latin typeface="+mn-lt"/>
              </a:rPr>
              <a:t>ÔN TẬP CHƯƠNG IV</a:t>
            </a:r>
            <a:endParaRPr sz="4800" dirty="0">
              <a:solidFill>
                <a:schemeClr val="accent5"/>
              </a:solidFill>
              <a:latin typeface="+mn-lt"/>
            </a:endParaRPr>
          </a:p>
        </p:txBody>
      </p:sp>
      <p:grpSp>
        <p:nvGrpSpPr>
          <p:cNvPr id="1302" name="Google Shape;1302;p36"/>
          <p:cNvGrpSpPr/>
          <p:nvPr/>
        </p:nvGrpSpPr>
        <p:grpSpPr>
          <a:xfrm>
            <a:off x="131978" y="3674281"/>
            <a:ext cx="1010096" cy="1194082"/>
            <a:chOff x="-756200" y="9531100"/>
            <a:chExt cx="1645375" cy="1945075"/>
          </a:xfrm>
        </p:grpSpPr>
        <p:sp>
          <p:nvSpPr>
            <p:cNvPr id="1303" name="Google Shape;1303;p36"/>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36"/>
          <p:cNvSpPr/>
          <p:nvPr/>
        </p:nvSpPr>
        <p:spPr>
          <a:xfrm>
            <a:off x="3943325" y="3778800"/>
            <a:ext cx="552900" cy="189325"/>
          </a:xfrm>
          <a:custGeom>
            <a:avLst/>
            <a:gdLst/>
            <a:ahLst/>
            <a:cxnLst/>
            <a:rect l="l" t="t" r="r" b="b"/>
            <a:pathLst>
              <a:path w="22116" h="7573" extrusionOk="0">
                <a:moveTo>
                  <a:pt x="13076" y="0"/>
                </a:moveTo>
                <a:cubicBezTo>
                  <a:pt x="11341" y="0"/>
                  <a:pt x="9907" y="1201"/>
                  <a:pt x="9507" y="2802"/>
                </a:cubicBezTo>
                <a:cubicBezTo>
                  <a:pt x="9006" y="2169"/>
                  <a:pt x="8206" y="1768"/>
                  <a:pt x="7339" y="1768"/>
                </a:cubicBezTo>
                <a:cubicBezTo>
                  <a:pt x="6038" y="1768"/>
                  <a:pt x="4937" y="2702"/>
                  <a:pt x="4637" y="3937"/>
                </a:cubicBezTo>
                <a:lnTo>
                  <a:pt x="4503" y="3937"/>
                </a:lnTo>
                <a:cubicBezTo>
                  <a:pt x="3569" y="3937"/>
                  <a:pt x="2802" y="4704"/>
                  <a:pt x="2802" y="5638"/>
                </a:cubicBezTo>
                <a:cubicBezTo>
                  <a:pt x="2802" y="5738"/>
                  <a:pt x="2835" y="5805"/>
                  <a:pt x="2835" y="5905"/>
                </a:cubicBezTo>
                <a:cubicBezTo>
                  <a:pt x="1067" y="6071"/>
                  <a:pt x="0" y="6305"/>
                  <a:pt x="0" y="6572"/>
                </a:cubicBezTo>
                <a:cubicBezTo>
                  <a:pt x="0" y="7106"/>
                  <a:pt x="4937" y="7573"/>
                  <a:pt x="11075" y="7573"/>
                </a:cubicBezTo>
                <a:cubicBezTo>
                  <a:pt x="17179" y="7573"/>
                  <a:pt x="22116" y="7106"/>
                  <a:pt x="22116" y="6572"/>
                </a:cubicBezTo>
                <a:cubicBezTo>
                  <a:pt x="22116" y="6338"/>
                  <a:pt x="21182" y="6105"/>
                  <a:pt x="19647" y="5938"/>
                </a:cubicBezTo>
                <a:cubicBezTo>
                  <a:pt x="19914" y="5538"/>
                  <a:pt x="20048" y="5071"/>
                  <a:pt x="20048" y="4537"/>
                </a:cubicBezTo>
                <a:cubicBezTo>
                  <a:pt x="20048" y="3203"/>
                  <a:pt x="18947" y="2069"/>
                  <a:pt x="17579" y="2069"/>
                </a:cubicBezTo>
                <a:cubicBezTo>
                  <a:pt x="17179" y="2069"/>
                  <a:pt x="16812" y="2169"/>
                  <a:pt x="16478" y="2335"/>
                </a:cubicBezTo>
                <a:cubicBezTo>
                  <a:pt x="15945" y="968"/>
                  <a:pt x="14610" y="0"/>
                  <a:pt x="1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 name="Google Shape;1322;p36"/>
          <p:cNvGrpSpPr/>
          <p:nvPr/>
        </p:nvGrpSpPr>
        <p:grpSpPr>
          <a:xfrm>
            <a:off x="5507708" y="4658671"/>
            <a:ext cx="414709" cy="214113"/>
            <a:chOff x="3553563" y="4350216"/>
            <a:chExt cx="414709" cy="214113"/>
          </a:xfrm>
        </p:grpSpPr>
        <p:sp>
          <p:nvSpPr>
            <p:cNvPr id="1323" name="Google Shape;1323;p3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6"/>
          <p:cNvGrpSpPr/>
          <p:nvPr/>
        </p:nvGrpSpPr>
        <p:grpSpPr>
          <a:xfrm rot="-899960">
            <a:off x="4276582" y="4734831"/>
            <a:ext cx="414696" cy="214106"/>
            <a:chOff x="3553563" y="4350216"/>
            <a:chExt cx="414709" cy="214113"/>
          </a:xfrm>
        </p:grpSpPr>
        <p:sp>
          <p:nvSpPr>
            <p:cNvPr id="1338" name="Google Shape;1338;p3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36"/>
          <p:cNvGrpSpPr/>
          <p:nvPr/>
        </p:nvGrpSpPr>
        <p:grpSpPr>
          <a:xfrm rot="899960">
            <a:off x="3220491" y="4708306"/>
            <a:ext cx="414696" cy="214106"/>
            <a:chOff x="3553563" y="4350216"/>
            <a:chExt cx="414709" cy="214113"/>
          </a:xfrm>
        </p:grpSpPr>
        <p:sp>
          <p:nvSpPr>
            <p:cNvPr id="1353" name="Google Shape;1353;p36"/>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67" name="Google Shape;1367;p36"/>
          <p:cNvPicPr preferRelativeResize="0">
            <a:picLocks noGrp="1"/>
          </p:cNvPicPr>
          <p:nvPr>
            <p:ph type="pic" idx="2"/>
          </p:nvPr>
        </p:nvPicPr>
        <p:blipFill rotWithShape="1">
          <a:blip r:embed="rId3">
            <a:alphaModFix/>
          </a:blip>
          <a:srcRect t="14818" b="14818"/>
          <a:stretch/>
        </p:blipFill>
        <p:spPr>
          <a:xfrm flipH="1">
            <a:off x="5670654" y="339116"/>
            <a:ext cx="3341192" cy="3374398"/>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p:cTn id="7" dur="500" fill="hold"/>
                                        <p:tgtEl>
                                          <p:spTgt spid="1300"/>
                                        </p:tgtEl>
                                        <p:attrNameLst>
                                          <p:attrName>ppt_w</p:attrName>
                                        </p:attrNameLst>
                                      </p:cBhvr>
                                      <p:tavLst>
                                        <p:tav tm="0">
                                          <p:val>
                                            <p:fltVal val="0"/>
                                          </p:val>
                                        </p:tav>
                                        <p:tav tm="100000">
                                          <p:val>
                                            <p:strVal val="#ppt_w"/>
                                          </p:val>
                                        </p:tav>
                                      </p:tavLst>
                                    </p:anim>
                                    <p:anim calcmode="lin" valueType="num">
                                      <p:cBhvr>
                                        <p:cTn id="8" dur="500" fill="hold"/>
                                        <p:tgtEl>
                                          <p:spTgt spid="1300"/>
                                        </p:tgtEl>
                                        <p:attrNameLst>
                                          <p:attrName>ppt_h</p:attrName>
                                        </p:attrNameLst>
                                      </p:cBhvr>
                                      <p:tavLst>
                                        <p:tav tm="0">
                                          <p:val>
                                            <p:fltVal val="0"/>
                                          </p:val>
                                        </p:tav>
                                        <p:tav tm="100000">
                                          <p:val>
                                            <p:strVal val="#ppt_h"/>
                                          </p:val>
                                        </p:tav>
                                      </p:tavLst>
                                    </p:anim>
                                    <p:animEffect transition="in" filter="fade">
                                      <p:cBhvr>
                                        <p:cTn id="9" dur="500"/>
                                        <p:tgtEl>
                                          <p:spTgt spid="1300"/>
                                        </p:tgtEl>
                                      </p:cBhvr>
                                    </p:animEffect>
                                  </p:childTnLst>
                                </p:cTn>
                              </p:par>
                              <p:par>
                                <p:cTn id="10" presetID="10" presetClass="entr" presetSubtype="0" fill="hold" nodeType="withEffect">
                                  <p:stCondLst>
                                    <p:cond delay="0"/>
                                  </p:stCondLst>
                                  <p:childTnLst>
                                    <p:set>
                                      <p:cBhvr>
                                        <p:cTn id="11" dur="1" fill="hold">
                                          <p:stCondLst>
                                            <p:cond delay="0"/>
                                          </p:stCondLst>
                                        </p:cTn>
                                        <p:tgtEl>
                                          <p:spTgt spid="1367"/>
                                        </p:tgtEl>
                                        <p:attrNameLst>
                                          <p:attrName>style.visibility</p:attrName>
                                        </p:attrNameLst>
                                      </p:cBhvr>
                                      <p:to>
                                        <p:strVal val="visible"/>
                                      </p:to>
                                    </p:set>
                                    <p:animEffect transition="in" filter="fade">
                                      <p:cBhvr>
                                        <p:cTn id="12" dur="500"/>
                                        <p:tgtEl>
                                          <p:spTgt spid="1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35"/>
          <p:cNvSpPr/>
          <p:nvPr/>
        </p:nvSpPr>
        <p:spPr>
          <a:xfrm flipH="1">
            <a:off x="-873225" y="3636134"/>
            <a:ext cx="10574183" cy="1621803"/>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35"/>
          <p:cNvGrpSpPr/>
          <p:nvPr/>
        </p:nvGrpSpPr>
        <p:grpSpPr>
          <a:xfrm>
            <a:off x="7613975" y="2791356"/>
            <a:ext cx="1879130" cy="2197080"/>
            <a:chOff x="7613975" y="2791356"/>
            <a:chExt cx="1879130" cy="2197080"/>
          </a:xfrm>
        </p:grpSpPr>
        <p:sp>
          <p:nvSpPr>
            <p:cNvPr id="1173" name="Google Shape;1173;p35"/>
            <p:cNvSpPr/>
            <p:nvPr/>
          </p:nvSpPr>
          <p:spPr>
            <a:xfrm>
              <a:off x="7613975" y="4674276"/>
              <a:ext cx="1879130" cy="314159"/>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35"/>
            <p:cNvGrpSpPr/>
            <p:nvPr/>
          </p:nvGrpSpPr>
          <p:grpSpPr>
            <a:xfrm>
              <a:off x="7667267" y="2791356"/>
              <a:ext cx="1772548" cy="2137548"/>
              <a:chOff x="4626800" y="816250"/>
              <a:chExt cx="1324675" cy="1597450"/>
            </a:xfrm>
          </p:grpSpPr>
          <p:sp>
            <p:nvSpPr>
              <p:cNvPr id="1175" name="Google Shape;1175;p35"/>
              <p:cNvSpPr/>
              <p:nvPr/>
            </p:nvSpPr>
            <p:spPr>
              <a:xfrm>
                <a:off x="4626800" y="816250"/>
                <a:ext cx="1324675" cy="1597450"/>
              </a:xfrm>
              <a:custGeom>
                <a:avLst/>
                <a:gdLst/>
                <a:ahLst/>
                <a:cxnLst/>
                <a:rect l="l" t="t" r="r" b="b"/>
                <a:pathLst>
                  <a:path w="52987" h="63898" extrusionOk="0">
                    <a:moveTo>
                      <a:pt x="48032" y="21603"/>
                    </a:moveTo>
                    <a:cubicBezTo>
                      <a:pt x="48218" y="21603"/>
                      <a:pt x="48455" y="21727"/>
                      <a:pt x="48602" y="21907"/>
                    </a:cubicBezTo>
                    <a:cubicBezTo>
                      <a:pt x="48836" y="22141"/>
                      <a:pt x="48936" y="22408"/>
                      <a:pt x="49002" y="22674"/>
                    </a:cubicBezTo>
                    <a:cubicBezTo>
                      <a:pt x="48936" y="22691"/>
                      <a:pt x="48861" y="22699"/>
                      <a:pt x="48790" y="22699"/>
                    </a:cubicBezTo>
                    <a:cubicBezTo>
                      <a:pt x="48719" y="22699"/>
                      <a:pt x="48652" y="22691"/>
                      <a:pt x="48602" y="22674"/>
                    </a:cubicBezTo>
                    <a:cubicBezTo>
                      <a:pt x="48269" y="22641"/>
                      <a:pt x="47835" y="22441"/>
                      <a:pt x="47768" y="22074"/>
                    </a:cubicBezTo>
                    <a:cubicBezTo>
                      <a:pt x="47700" y="21735"/>
                      <a:pt x="47839" y="21603"/>
                      <a:pt x="48032" y="21603"/>
                    </a:cubicBezTo>
                    <a:close/>
                    <a:moveTo>
                      <a:pt x="36621" y="0"/>
                    </a:moveTo>
                    <a:cubicBezTo>
                      <a:pt x="35080" y="0"/>
                      <a:pt x="33477" y="412"/>
                      <a:pt x="32257" y="992"/>
                    </a:cubicBezTo>
                    <a:cubicBezTo>
                      <a:pt x="31023" y="1593"/>
                      <a:pt x="30089" y="2560"/>
                      <a:pt x="29055" y="3427"/>
                    </a:cubicBezTo>
                    <a:cubicBezTo>
                      <a:pt x="28655" y="3794"/>
                      <a:pt x="28088" y="4161"/>
                      <a:pt x="27754" y="4628"/>
                    </a:cubicBezTo>
                    <a:cubicBezTo>
                      <a:pt x="27621" y="4528"/>
                      <a:pt x="27487" y="4461"/>
                      <a:pt x="27387" y="4361"/>
                    </a:cubicBezTo>
                    <a:cubicBezTo>
                      <a:pt x="26077" y="3520"/>
                      <a:pt x="24561" y="3175"/>
                      <a:pt x="22992" y="3175"/>
                    </a:cubicBezTo>
                    <a:cubicBezTo>
                      <a:pt x="20764" y="3175"/>
                      <a:pt x="18428" y="3870"/>
                      <a:pt x="16413" y="4828"/>
                    </a:cubicBezTo>
                    <a:cubicBezTo>
                      <a:pt x="14711" y="3227"/>
                      <a:pt x="12243" y="2527"/>
                      <a:pt x="10008" y="2093"/>
                    </a:cubicBezTo>
                    <a:cubicBezTo>
                      <a:pt x="8567" y="1814"/>
                      <a:pt x="6849" y="1437"/>
                      <a:pt x="5229" y="1437"/>
                    </a:cubicBezTo>
                    <a:cubicBezTo>
                      <a:pt x="4336" y="1437"/>
                      <a:pt x="3473" y="1551"/>
                      <a:pt x="2703" y="1860"/>
                    </a:cubicBezTo>
                    <a:cubicBezTo>
                      <a:pt x="1435" y="2393"/>
                      <a:pt x="1" y="4128"/>
                      <a:pt x="668" y="5562"/>
                    </a:cubicBezTo>
                    <a:cubicBezTo>
                      <a:pt x="943" y="6113"/>
                      <a:pt x="1469" y="6323"/>
                      <a:pt x="2020" y="6323"/>
                    </a:cubicBezTo>
                    <a:cubicBezTo>
                      <a:pt x="2136" y="6323"/>
                      <a:pt x="2253" y="6313"/>
                      <a:pt x="2369" y="6296"/>
                    </a:cubicBezTo>
                    <a:cubicBezTo>
                      <a:pt x="2970" y="6229"/>
                      <a:pt x="3537" y="5996"/>
                      <a:pt x="4104" y="5796"/>
                    </a:cubicBezTo>
                    <a:cubicBezTo>
                      <a:pt x="5338" y="7197"/>
                      <a:pt x="5838" y="8498"/>
                      <a:pt x="6205" y="10332"/>
                    </a:cubicBezTo>
                    <a:cubicBezTo>
                      <a:pt x="6372" y="11133"/>
                      <a:pt x="6772" y="11867"/>
                      <a:pt x="7006" y="12667"/>
                    </a:cubicBezTo>
                    <a:cubicBezTo>
                      <a:pt x="7039" y="12801"/>
                      <a:pt x="7073" y="12934"/>
                      <a:pt x="7073" y="13068"/>
                    </a:cubicBezTo>
                    <a:cubicBezTo>
                      <a:pt x="7073" y="13068"/>
                      <a:pt x="7073" y="13101"/>
                      <a:pt x="7039" y="13101"/>
                    </a:cubicBezTo>
                    <a:cubicBezTo>
                      <a:pt x="5738" y="14836"/>
                      <a:pt x="4871" y="16837"/>
                      <a:pt x="4170" y="18872"/>
                    </a:cubicBezTo>
                    <a:cubicBezTo>
                      <a:pt x="2836" y="22775"/>
                      <a:pt x="1635" y="27578"/>
                      <a:pt x="4804" y="30880"/>
                    </a:cubicBezTo>
                    <a:cubicBezTo>
                      <a:pt x="4838" y="30914"/>
                      <a:pt x="4871" y="30947"/>
                      <a:pt x="4904" y="30980"/>
                    </a:cubicBezTo>
                    <a:cubicBezTo>
                      <a:pt x="5071" y="31147"/>
                      <a:pt x="5238" y="31314"/>
                      <a:pt x="5438" y="31447"/>
                    </a:cubicBezTo>
                    <a:cubicBezTo>
                      <a:pt x="5438" y="31481"/>
                      <a:pt x="5405" y="31514"/>
                      <a:pt x="5405" y="31547"/>
                    </a:cubicBezTo>
                    <a:cubicBezTo>
                      <a:pt x="5171" y="33315"/>
                      <a:pt x="4537" y="34983"/>
                      <a:pt x="4371" y="36785"/>
                    </a:cubicBezTo>
                    <a:cubicBezTo>
                      <a:pt x="4204" y="38719"/>
                      <a:pt x="4137" y="40621"/>
                      <a:pt x="4237" y="42555"/>
                    </a:cubicBezTo>
                    <a:cubicBezTo>
                      <a:pt x="4371" y="46158"/>
                      <a:pt x="4537" y="49794"/>
                      <a:pt x="5471" y="53296"/>
                    </a:cubicBezTo>
                    <a:cubicBezTo>
                      <a:pt x="6239" y="56165"/>
                      <a:pt x="7073" y="59534"/>
                      <a:pt x="8907" y="61936"/>
                    </a:cubicBezTo>
                    <a:cubicBezTo>
                      <a:pt x="9491" y="62704"/>
                      <a:pt x="10443" y="63898"/>
                      <a:pt x="11555" y="63898"/>
                    </a:cubicBezTo>
                    <a:cubicBezTo>
                      <a:pt x="11650" y="63898"/>
                      <a:pt x="11746" y="63889"/>
                      <a:pt x="11843" y="63871"/>
                    </a:cubicBezTo>
                    <a:cubicBezTo>
                      <a:pt x="13043" y="63637"/>
                      <a:pt x="13611" y="62269"/>
                      <a:pt x="14011" y="61269"/>
                    </a:cubicBezTo>
                    <a:cubicBezTo>
                      <a:pt x="14678" y="59534"/>
                      <a:pt x="15145" y="57800"/>
                      <a:pt x="15412" y="55965"/>
                    </a:cubicBezTo>
                    <a:cubicBezTo>
                      <a:pt x="15412" y="55765"/>
                      <a:pt x="15445" y="55531"/>
                      <a:pt x="15479" y="55331"/>
                    </a:cubicBezTo>
                    <a:cubicBezTo>
                      <a:pt x="16059" y="55614"/>
                      <a:pt x="16785" y="55697"/>
                      <a:pt x="17524" y="55697"/>
                    </a:cubicBezTo>
                    <a:cubicBezTo>
                      <a:pt x="18442" y="55697"/>
                      <a:pt x="19379" y="55568"/>
                      <a:pt x="20082" y="55531"/>
                    </a:cubicBezTo>
                    <a:cubicBezTo>
                      <a:pt x="21616" y="55465"/>
                      <a:pt x="23184" y="55298"/>
                      <a:pt x="24718" y="54998"/>
                    </a:cubicBezTo>
                    <a:cubicBezTo>
                      <a:pt x="25386" y="54864"/>
                      <a:pt x="26119" y="54764"/>
                      <a:pt x="26787" y="54564"/>
                    </a:cubicBezTo>
                    <a:cubicBezTo>
                      <a:pt x="26853" y="54864"/>
                      <a:pt x="26953" y="55164"/>
                      <a:pt x="27020" y="55465"/>
                    </a:cubicBezTo>
                    <a:cubicBezTo>
                      <a:pt x="27387" y="57233"/>
                      <a:pt x="27787" y="58967"/>
                      <a:pt x="28454" y="60635"/>
                    </a:cubicBezTo>
                    <a:cubicBezTo>
                      <a:pt x="29050" y="62016"/>
                      <a:pt x="29917" y="63295"/>
                      <a:pt x="31129" y="63295"/>
                    </a:cubicBezTo>
                    <a:cubicBezTo>
                      <a:pt x="31615" y="63295"/>
                      <a:pt x="32156" y="63090"/>
                      <a:pt x="32758" y="62603"/>
                    </a:cubicBezTo>
                    <a:cubicBezTo>
                      <a:pt x="34726" y="61002"/>
                      <a:pt x="35926" y="58033"/>
                      <a:pt x="36827" y="55731"/>
                    </a:cubicBezTo>
                    <a:cubicBezTo>
                      <a:pt x="37261" y="54631"/>
                      <a:pt x="37561" y="53463"/>
                      <a:pt x="37694" y="52296"/>
                    </a:cubicBezTo>
                    <a:cubicBezTo>
                      <a:pt x="39095" y="51929"/>
                      <a:pt x="40263" y="50995"/>
                      <a:pt x="41297" y="49894"/>
                    </a:cubicBezTo>
                    <a:cubicBezTo>
                      <a:pt x="41764" y="51395"/>
                      <a:pt x="41897" y="52963"/>
                      <a:pt x="42198" y="54531"/>
                    </a:cubicBezTo>
                    <a:cubicBezTo>
                      <a:pt x="42464" y="55798"/>
                      <a:pt x="42898" y="57499"/>
                      <a:pt x="43999" y="58367"/>
                    </a:cubicBezTo>
                    <a:cubicBezTo>
                      <a:pt x="44309" y="58613"/>
                      <a:pt x="44612" y="58722"/>
                      <a:pt x="44905" y="58722"/>
                    </a:cubicBezTo>
                    <a:cubicBezTo>
                      <a:pt x="46750" y="58722"/>
                      <a:pt x="48185" y="54410"/>
                      <a:pt x="48502" y="53230"/>
                    </a:cubicBezTo>
                    <a:cubicBezTo>
                      <a:pt x="49403" y="49460"/>
                      <a:pt x="49369" y="45524"/>
                      <a:pt x="49503" y="41688"/>
                    </a:cubicBezTo>
                    <a:cubicBezTo>
                      <a:pt x="49603" y="37852"/>
                      <a:pt x="49570" y="33882"/>
                      <a:pt x="48702" y="30146"/>
                    </a:cubicBezTo>
                    <a:cubicBezTo>
                      <a:pt x="48335" y="28579"/>
                      <a:pt x="47735" y="27178"/>
                      <a:pt x="46934" y="25877"/>
                    </a:cubicBezTo>
                    <a:cubicBezTo>
                      <a:pt x="48135" y="25877"/>
                      <a:pt x="49403" y="24743"/>
                      <a:pt x="49836" y="23475"/>
                    </a:cubicBezTo>
                    <a:cubicBezTo>
                      <a:pt x="51137" y="23075"/>
                      <a:pt x="52472" y="22007"/>
                      <a:pt x="52905" y="21007"/>
                    </a:cubicBezTo>
                    <a:cubicBezTo>
                      <a:pt x="52987" y="20817"/>
                      <a:pt x="52848" y="20561"/>
                      <a:pt x="52650" y="20561"/>
                    </a:cubicBezTo>
                    <a:cubicBezTo>
                      <a:pt x="52604" y="20561"/>
                      <a:pt x="52555" y="20575"/>
                      <a:pt x="52505" y="20606"/>
                    </a:cubicBezTo>
                    <a:cubicBezTo>
                      <a:pt x="51704" y="21140"/>
                      <a:pt x="51004" y="21841"/>
                      <a:pt x="50170" y="22274"/>
                    </a:cubicBezTo>
                    <a:cubicBezTo>
                      <a:pt x="50103" y="22308"/>
                      <a:pt x="50003" y="22341"/>
                      <a:pt x="49937" y="22374"/>
                    </a:cubicBezTo>
                    <a:cubicBezTo>
                      <a:pt x="49836" y="21674"/>
                      <a:pt x="49403" y="21007"/>
                      <a:pt x="48402" y="20573"/>
                    </a:cubicBezTo>
                    <a:cubicBezTo>
                      <a:pt x="48152" y="20462"/>
                      <a:pt x="47932" y="20413"/>
                      <a:pt x="47742" y="20413"/>
                    </a:cubicBezTo>
                    <a:cubicBezTo>
                      <a:pt x="46384" y="20413"/>
                      <a:pt x="46535" y="22923"/>
                      <a:pt x="47968" y="23508"/>
                    </a:cubicBezTo>
                    <a:cubicBezTo>
                      <a:pt x="48235" y="23608"/>
                      <a:pt x="48535" y="23642"/>
                      <a:pt x="48836" y="23642"/>
                    </a:cubicBezTo>
                    <a:cubicBezTo>
                      <a:pt x="48488" y="24392"/>
                      <a:pt x="47666" y="24991"/>
                      <a:pt x="46855" y="24991"/>
                    </a:cubicBezTo>
                    <a:cubicBezTo>
                      <a:pt x="46656" y="24991"/>
                      <a:pt x="46458" y="24955"/>
                      <a:pt x="46267" y="24876"/>
                    </a:cubicBezTo>
                    <a:cubicBezTo>
                      <a:pt x="46134" y="24643"/>
                      <a:pt x="45967" y="24442"/>
                      <a:pt x="45834" y="24209"/>
                    </a:cubicBezTo>
                    <a:cubicBezTo>
                      <a:pt x="45367" y="23208"/>
                      <a:pt x="44799" y="22241"/>
                      <a:pt x="44132" y="21307"/>
                    </a:cubicBezTo>
                    <a:cubicBezTo>
                      <a:pt x="42298" y="18805"/>
                      <a:pt x="39662" y="17237"/>
                      <a:pt x="36694" y="16470"/>
                    </a:cubicBezTo>
                    <a:cubicBezTo>
                      <a:pt x="36494" y="16003"/>
                      <a:pt x="36293" y="15536"/>
                      <a:pt x="36060" y="15069"/>
                    </a:cubicBezTo>
                    <a:cubicBezTo>
                      <a:pt x="35626" y="14268"/>
                      <a:pt x="35193" y="13468"/>
                      <a:pt x="34692" y="12701"/>
                    </a:cubicBezTo>
                    <a:cubicBezTo>
                      <a:pt x="35259" y="10032"/>
                      <a:pt x="36827" y="7597"/>
                      <a:pt x="38628" y="5596"/>
                    </a:cubicBezTo>
                    <a:cubicBezTo>
                      <a:pt x="39929" y="4195"/>
                      <a:pt x="42064" y="1960"/>
                      <a:pt x="39496" y="625"/>
                    </a:cubicBezTo>
                    <a:cubicBezTo>
                      <a:pt x="38654" y="184"/>
                      <a:pt x="37651" y="0"/>
                      <a:pt x="36621"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4927025" y="1162675"/>
                <a:ext cx="39225" cy="49900"/>
              </a:xfrm>
              <a:custGeom>
                <a:avLst/>
                <a:gdLst/>
                <a:ahLst/>
                <a:cxnLst/>
                <a:rect l="l" t="t" r="r" b="b"/>
                <a:pathLst>
                  <a:path w="1569" h="1996" extrusionOk="0">
                    <a:moveTo>
                      <a:pt x="768" y="1"/>
                    </a:moveTo>
                    <a:cubicBezTo>
                      <a:pt x="695" y="1"/>
                      <a:pt x="623" y="17"/>
                      <a:pt x="567" y="45"/>
                    </a:cubicBezTo>
                    <a:cubicBezTo>
                      <a:pt x="201" y="245"/>
                      <a:pt x="0" y="745"/>
                      <a:pt x="134" y="1145"/>
                    </a:cubicBezTo>
                    <a:cubicBezTo>
                      <a:pt x="134" y="1446"/>
                      <a:pt x="267" y="1746"/>
                      <a:pt x="601" y="1946"/>
                    </a:cubicBezTo>
                    <a:cubicBezTo>
                      <a:pt x="647" y="1981"/>
                      <a:pt x="694" y="1995"/>
                      <a:pt x="740" y="1995"/>
                    </a:cubicBezTo>
                    <a:cubicBezTo>
                      <a:pt x="827" y="1995"/>
                      <a:pt x="914" y="1944"/>
                      <a:pt x="1001" y="1879"/>
                    </a:cubicBezTo>
                    <a:cubicBezTo>
                      <a:pt x="1568" y="1412"/>
                      <a:pt x="1468" y="645"/>
                      <a:pt x="1034" y="111"/>
                    </a:cubicBezTo>
                    <a:cubicBezTo>
                      <a:pt x="976" y="33"/>
                      <a:pt x="871" y="1"/>
                      <a:pt x="7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5317300" y="1177225"/>
                <a:ext cx="41725" cy="52375"/>
              </a:xfrm>
              <a:custGeom>
                <a:avLst/>
                <a:gdLst/>
                <a:ahLst/>
                <a:cxnLst/>
                <a:rect l="l" t="t" r="r" b="b"/>
                <a:pathLst>
                  <a:path w="1669" h="2095" extrusionOk="0">
                    <a:moveTo>
                      <a:pt x="919" y="0"/>
                    </a:moveTo>
                    <a:cubicBezTo>
                      <a:pt x="677" y="0"/>
                      <a:pt x="448" y="150"/>
                      <a:pt x="367" y="363"/>
                    </a:cubicBezTo>
                    <a:cubicBezTo>
                      <a:pt x="367" y="430"/>
                      <a:pt x="367" y="463"/>
                      <a:pt x="367" y="530"/>
                    </a:cubicBezTo>
                    <a:cubicBezTo>
                      <a:pt x="301" y="597"/>
                      <a:pt x="234" y="697"/>
                      <a:pt x="201" y="797"/>
                    </a:cubicBezTo>
                    <a:cubicBezTo>
                      <a:pt x="67" y="1030"/>
                      <a:pt x="1" y="1297"/>
                      <a:pt x="67" y="1564"/>
                    </a:cubicBezTo>
                    <a:cubicBezTo>
                      <a:pt x="128" y="1910"/>
                      <a:pt x="438" y="2095"/>
                      <a:pt x="754" y="2095"/>
                    </a:cubicBezTo>
                    <a:cubicBezTo>
                      <a:pt x="955" y="2095"/>
                      <a:pt x="1159" y="2020"/>
                      <a:pt x="1301" y="1864"/>
                    </a:cubicBezTo>
                    <a:cubicBezTo>
                      <a:pt x="1602" y="1531"/>
                      <a:pt x="1668" y="964"/>
                      <a:pt x="1535" y="530"/>
                    </a:cubicBezTo>
                    <a:cubicBezTo>
                      <a:pt x="1468" y="296"/>
                      <a:pt x="1335" y="96"/>
                      <a:pt x="1101" y="30"/>
                    </a:cubicBezTo>
                    <a:cubicBezTo>
                      <a:pt x="1041" y="10"/>
                      <a:pt x="980" y="0"/>
                      <a:pt x="91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5364825" y="866175"/>
                <a:ext cx="236025" cy="207475"/>
              </a:xfrm>
              <a:custGeom>
                <a:avLst/>
                <a:gdLst/>
                <a:ahLst/>
                <a:cxnLst/>
                <a:rect l="l" t="t" r="r" b="b"/>
                <a:pathLst>
                  <a:path w="9441" h="8299" extrusionOk="0">
                    <a:moveTo>
                      <a:pt x="7197" y="0"/>
                    </a:moveTo>
                    <a:cubicBezTo>
                      <a:pt x="6281" y="0"/>
                      <a:pt x="5250" y="524"/>
                      <a:pt x="4571" y="863"/>
                    </a:cubicBezTo>
                    <a:cubicBezTo>
                      <a:pt x="3003" y="1630"/>
                      <a:pt x="935" y="2164"/>
                      <a:pt x="68" y="3799"/>
                    </a:cubicBezTo>
                    <a:cubicBezTo>
                      <a:pt x="1" y="3932"/>
                      <a:pt x="1" y="4199"/>
                      <a:pt x="134" y="4299"/>
                    </a:cubicBezTo>
                    <a:cubicBezTo>
                      <a:pt x="1268" y="5233"/>
                      <a:pt x="1702" y="6734"/>
                      <a:pt x="2836" y="7668"/>
                    </a:cubicBezTo>
                    <a:cubicBezTo>
                      <a:pt x="2970" y="7868"/>
                      <a:pt x="3136" y="8068"/>
                      <a:pt x="3303" y="8235"/>
                    </a:cubicBezTo>
                    <a:cubicBezTo>
                      <a:pt x="3364" y="8280"/>
                      <a:pt x="3424" y="8298"/>
                      <a:pt x="3481" y="8298"/>
                    </a:cubicBezTo>
                    <a:cubicBezTo>
                      <a:pt x="3550" y="8298"/>
                      <a:pt x="3615" y="8272"/>
                      <a:pt x="3670" y="8235"/>
                    </a:cubicBezTo>
                    <a:cubicBezTo>
                      <a:pt x="4571" y="7535"/>
                      <a:pt x="4904" y="6367"/>
                      <a:pt x="5605" y="5533"/>
                    </a:cubicBezTo>
                    <a:cubicBezTo>
                      <a:pt x="6172" y="4833"/>
                      <a:pt x="6806" y="4232"/>
                      <a:pt x="7440" y="3599"/>
                    </a:cubicBezTo>
                    <a:cubicBezTo>
                      <a:pt x="8140" y="2865"/>
                      <a:pt x="9441" y="1397"/>
                      <a:pt x="8374" y="430"/>
                    </a:cubicBezTo>
                    <a:cubicBezTo>
                      <a:pt x="8041" y="118"/>
                      <a:pt x="7632" y="0"/>
                      <a:pt x="7197"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4743550" y="893250"/>
                <a:ext cx="236875" cy="188225"/>
              </a:xfrm>
              <a:custGeom>
                <a:avLst/>
                <a:gdLst/>
                <a:ahLst/>
                <a:cxnLst/>
                <a:rect l="l" t="t" r="r" b="b"/>
                <a:pathLst>
                  <a:path w="9475" h="7529" extrusionOk="0">
                    <a:moveTo>
                      <a:pt x="4286" y="0"/>
                    </a:moveTo>
                    <a:cubicBezTo>
                      <a:pt x="2821" y="0"/>
                      <a:pt x="1515" y="1170"/>
                      <a:pt x="234" y="1782"/>
                    </a:cubicBezTo>
                    <a:cubicBezTo>
                      <a:pt x="1" y="1882"/>
                      <a:pt x="34" y="2215"/>
                      <a:pt x="234" y="2349"/>
                    </a:cubicBezTo>
                    <a:cubicBezTo>
                      <a:pt x="1268" y="2916"/>
                      <a:pt x="2036" y="3616"/>
                      <a:pt x="2803" y="4517"/>
                    </a:cubicBezTo>
                    <a:cubicBezTo>
                      <a:pt x="3370" y="5217"/>
                      <a:pt x="4337" y="6051"/>
                      <a:pt x="4471" y="6985"/>
                    </a:cubicBezTo>
                    <a:cubicBezTo>
                      <a:pt x="4471" y="7085"/>
                      <a:pt x="4504" y="7152"/>
                      <a:pt x="4537" y="7186"/>
                    </a:cubicBezTo>
                    <a:cubicBezTo>
                      <a:pt x="4513" y="7357"/>
                      <a:pt x="4668" y="7528"/>
                      <a:pt x="4831" y="7528"/>
                    </a:cubicBezTo>
                    <a:cubicBezTo>
                      <a:pt x="4891" y="7528"/>
                      <a:pt x="4951" y="7506"/>
                      <a:pt x="5004" y="7452"/>
                    </a:cubicBezTo>
                    <a:cubicBezTo>
                      <a:pt x="5071" y="7419"/>
                      <a:pt x="5138" y="7352"/>
                      <a:pt x="5171" y="7319"/>
                    </a:cubicBezTo>
                    <a:cubicBezTo>
                      <a:pt x="5205" y="7286"/>
                      <a:pt x="5205" y="7286"/>
                      <a:pt x="5205" y="7286"/>
                    </a:cubicBezTo>
                    <a:cubicBezTo>
                      <a:pt x="6539" y="6118"/>
                      <a:pt x="8140" y="5217"/>
                      <a:pt x="9307" y="3850"/>
                    </a:cubicBezTo>
                    <a:cubicBezTo>
                      <a:pt x="9441" y="3683"/>
                      <a:pt x="9474" y="3483"/>
                      <a:pt x="9307" y="3316"/>
                    </a:cubicBezTo>
                    <a:cubicBezTo>
                      <a:pt x="8140" y="2049"/>
                      <a:pt x="6639" y="514"/>
                      <a:pt x="4938" y="80"/>
                    </a:cubicBezTo>
                    <a:cubicBezTo>
                      <a:pt x="4717" y="25"/>
                      <a:pt x="4500" y="0"/>
                      <a:pt x="4286"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5451200" y="1223775"/>
                <a:ext cx="171350" cy="432500"/>
              </a:xfrm>
              <a:custGeom>
                <a:avLst/>
                <a:gdLst/>
                <a:ahLst/>
                <a:cxnLst/>
                <a:rect l="l" t="t" r="r" b="b"/>
                <a:pathLst>
                  <a:path w="6854" h="17300" extrusionOk="0">
                    <a:moveTo>
                      <a:pt x="3770" y="1"/>
                    </a:moveTo>
                    <a:cubicBezTo>
                      <a:pt x="3684" y="1"/>
                      <a:pt x="3601" y="102"/>
                      <a:pt x="3651" y="202"/>
                    </a:cubicBezTo>
                    <a:cubicBezTo>
                      <a:pt x="5252" y="3171"/>
                      <a:pt x="6853" y="6273"/>
                      <a:pt x="5786" y="9709"/>
                    </a:cubicBezTo>
                    <a:cubicBezTo>
                      <a:pt x="4852" y="12778"/>
                      <a:pt x="2550" y="15213"/>
                      <a:pt x="82" y="17148"/>
                    </a:cubicBezTo>
                    <a:cubicBezTo>
                      <a:pt x="1" y="17202"/>
                      <a:pt x="51" y="17299"/>
                      <a:pt x="126" y="17299"/>
                    </a:cubicBezTo>
                    <a:cubicBezTo>
                      <a:pt x="144" y="17299"/>
                      <a:pt x="163" y="17294"/>
                      <a:pt x="182" y="17281"/>
                    </a:cubicBezTo>
                    <a:cubicBezTo>
                      <a:pt x="2850" y="15347"/>
                      <a:pt x="5419" y="12811"/>
                      <a:pt x="6320" y="9509"/>
                    </a:cubicBezTo>
                    <a:cubicBezTo>
                      <a:pt x="6720" y="7975"/>
                      <a:pt x="6686" y="6373"/>
                      <a:pt x="6253" y="4839"/>
                    </a:cubicBezTo>
                    <a:cubicBezTo>
                      <a:pt x="5786" y="3271"/>
                      <a:pt x="5019" y="1203"/>
                      <a:pt x="3851" y="36"/>
                    </a:cubicBezTo>
                    <a:cubicBezTo>
                      <a:pt x="3827" y="11"/>
                      <a:pt x="3798" y="1"/>
                      <a:pt x="377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4746900" y="1588250"/>
                <a:ext cx="114875" cy="58550"/>
              </a:xfrm>
              <a:custGeom>
                <a:avLst/>
                <a:gdLst/>
                <a:ahLst/>
                <a:cxnLst/>
                <a:rect l="l" t="t" r="r" b="b"/>
                <a:pathLst>
                  <a:path w="4595" h="2342" extrusionOk="0">
                    <a:moveTo>
                      <a:pt x="0" y="0"/>
                    </a:moveTo>
                    <a:lnTo>
                      <a:pt x="0" y="0"/>
                    </a:lnTo>
                    <a:cubicBezTo>
                      <a:pt x="34" y="34"/>
                      <a:pt x="67" y="67"/>
                      <a:pt x="100" y="100"/>
                    </a:cubicBezTo>
                    <a:cubicBezTo>
                      <a:pt x="267" y="267"/>
                      <a:pt x="434" y="434"/>
                      <a:pt x="634" y="567"/>
                    </a:cubicBezTo>
                    <a:cubicBezTo>
                      <a:pt x="634" y="601"/>
                      <a:pt x="601" y="634"/>
                      <a:pt x="601" y="667"/>
                    </a:cubicBezTo>
                    <a:cubicBezTo>
                      <a:pt x="1835" y="1368"/>
                      <a:pt x="3269" y="1868"/>
                      <a:pt x="4503" y="2335"/>
                    </a:cubicBezTo>
                    <a:cubicBezTo>
                      <a:pt x="4513" y="2340"/>
                      <a:pt x="4521" y="2342"/>
                      <a:pt x="4529" y="2342"/>
                    </a:cubicBezTo>
                    <a:cubicBezTo>
                      <a:pt x="4577" y="2342"/>
                      <a:pt x="4594" y="2260"/>
                      <a:pt x="4537" y="2202"/>
                    </a:cubicBezTo>
                    <a:cubicBezTo>
                      <a:pt x="3303" y="1435"/>
                      <a:pt x="1835" y="1168"/>
                      <a:pt x="601" y="401"/>
                    </a:cubicBezTo>
                    <a:cubicBezTo>
                      <a:pt x="401" y="301"/>
                      <a:pt x="200" y="134"/>
                      <a:pt x="0"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4743550" y="1654125"/>
                <a:ext cx="1122500" cy="759575"/>
              </a:xfrm>
              <a:custGeom>
                <a:avLst/>
                <a:gdLst/>
                <a:ahLst/>
                <a:cxnLst/>
                <a:rect l="l" t="t" r="r" b="b"/>
                <a:pathLst>
                  <a:path w="44900" h="30383" extrusionOk="0">
                    <a:moveTo>
                      <a:pt x="44599" y="1"/>
                    </a:moveTo>
                    <a:cubicBezTo>
                      <a:pt x="43799" y="5204"/>
                      <a:pt x="41364" y="10174"/>
                      <a:pt x="37661" y="13944"/>
                    </a:cubicBezTo>
                    <a:cubicBezTo>
                      <a:pt x="35760" y="15845"/>
                      <a:pt x="33458" y="17513"/>
                      <a:pt x="30789" y="18013"/>
                    </a:cubicBezTo>
                    <a:cubicBezTo>
                      <a:pt x="30523" y="20282"/>
                      <a:pt x="29589" y="22483"/>
                      <a:pt x="28188" y="24285"/>
                    </a:cubicBezTo>
                    <a:cubicBezTo>
                      <a:pt x="27787" y="24785"/>
                      <a:pt x="27320" y="25252"/>
                      <a:pt x="26720" y="25285"/>
                    </a:cubicBezTo>
                    <a:cubicBezTo>
                      <a:pt x="26702" y="25286"/>
                      <a:pt x="26685" y="25286"/>
                      <a:pt x="26668" y="25286"/>
                    </a:cubicBezTo>
                    <a:cubicBezTo>
                      <a:pt x="25862" y="25286"/>
                      <a:pt x="25310" y="24536"/>
                      <a:pt x="24919" y="23818"/>
                    </a:cubicBezTo>
                    <a:cubicBezTo>
                      <a:pt x="24085" y="22183"/>
                      <a:pt x="23518" y="20382"/>
                      <a:pt x="23317" y="18547"/>
                    </a:cubicBezTo>
                    <a:cubicBezTo>
                      <a:pt x="19304" y="19766"/>
                      <a:pt x="15105" y="20376"/>
                      <a:pt x="10909" y="20376"/>
                    </a:cubicBezTo>
                    <a:cubicBezTo>
                      <a:pt x="10397" y="20376"/>
                      <a:pt x="9885" y="20367"/>
                      <a:pt x="9374" y="20348"/>
                    </a:cubicBezTo>
                    <a:lnTo>
                      <a:pt x="9374" y="20348"/>
                    </a:lnTo>
                    <a:cubicBezTo>
                      <a:pt x="9541" y="21816"/>
                      <a:pt x="8707" y="23351"/>
                      <a:pt x="7373" y="24018"/>
                    </a:cubicBezTo>
                    <a:cubicBezTo>
                      <a:pt x="6892" y="24258"/>
                      <a:pt x="6359" y="24373"/>
                      <a:pt x="5824" y="24373"/>
                    </a:cubicBezTo>
                    <a:cubicBezTo>
                      <a:pt x="4875" y="24373"/>
                      <a:pt x="3919" y="24012"/>
                      <a:pt x="3236" y="23351"/>
                    </a:cubicBezTo>
                    <a:cubicBezTo>
                      <a:pt x="2569" y="22717"/>
                      <a:pt x="2169" y="21850"/>
                      <a:pt x="1835" y="21016"/>
                    </a:cubicBezTo>
                    <a:cubicBezTo>
                      <a:pt x="1102" y="19248"/>
                      <a:pt x="468" y="17413"/>
                      <a:pt x="1" y="15545"/>
                    </a:cubicBezTo>
                    <a:lnTo>
                      <a:pt x="1" y="15545"/>
                    </a:lnTo>
                    <a:cubicBezTo>
                      <a:pt x="168" y="16979"/>
                      <a:pt x="401" y="18380"/>
                      <a:pt x="768" y="19781"/>
                    </a:cubicBezTo>
                    <a:cubicBezTo>
                      <a:pt x="1569" y="22650"/>
                      <a:pt x="2403" y="26019"/>
                      <a:pt x="4237" y="28421"/>
                    </a:cubicBezTo>
                    <a:cubicBezTo>
                      <a:pt x="4821" y="29189"/>
                      <a:pt x="5773" y="30383"/>
                      <a:pt x="6885" y="30383"/>
                    </a:cubicBezTo>
                    <a:cubicBezTo>
                      <a:pt x="6980" y="30383"/>
                      <a:pt x="7076" y="30374"/>
                      <a:pt x="7173" y="30356"/>
                    </a:cubicBezTo>
                    <a:cubicBezTo>
                      <a:pt x="8373" y="30122"/>
                      <a:pt x="8941" y="28754"/>
                      <a:pt x="9341" y="27754"/>
                    </a:cubicBezTo>
                    <a:cubicBezTo>
                      <a:pt x="10008" y="26019"/>
                      <a:pt x="10475" y="24285"/>
                      <a:pt x="10708" y="22450"/>
                    </a:cubicBezTo>
                    <a:cubicBezTo>
                      <a:pt x="10742" y="22250"/>
                      <a:pt x="10775" y="22016"/>
                      <a:pt x="10809" y="21816"/>
                    </a:cubicBezTo>
                    <a:cubicBezTo>
                      <a:pt x="11389" y="22099"/>
                      <a:pt x="12115" y="22182"/>
                      <a:pt x="12851" y="22182"/>
                    </a:cubicBezTo>
                    <a:cubicBezTo>
                      <a:pt x="13765" y="22182"/>
                      <a:pt x="14695" y="22053"/>
                      <a:pt x="15378" y="22016"/>
                    </a:cubicBezTo>
                    <a:cubicBezTo>
                      <a:pt x="16946" y="21950"/>
                      <a:pt x="18481" y="21783"/>
                      <a:pt x="20015" y="21483"/>
                    </a:cubicBezTo>
                    <a:cubicBezTo>
                      <a:pt x="20716" y="21349"/>
                      <a:pt x="21416" y="21249"/>
                      <a:pt x="22117" y="21049"/>
                    </a:cubicBezTo>
                    <a:cubicBezTo>
                      <a:pt x="22183" y="21349"/>
                      <a:pt x="22250" y="21649"/>
                      <a:pt x="22317" y="21950"/>
                    </a:cubicBezTo>
                    <a:cubicBezTo>
                      <a:pt x="22684" y="23718"/>
                      <a:pt x="23084" y="25452"/>
                      <a:pt x="23784" y="27120"/>
                    </a:cubicBezTo>
                    <a:cubicBezTo>
                      <a:pt x="24356" y="28501"/>
                      <a:pt x="25234" y="29780"/>
                      <a:pt x="26453" y="29780"/>
                    </a:cubicBezTo>
                    <a:cubicBezTo>
                      <a:pt x="26942" y="29780"/>
                      <a:pt x="27486" y="29575"/>
                      <a:pt x="28088" y="29088"/>
                    </a:cubicBezTo>
                    <a:cubicBezTo>
                      <a:pt x="30056" y="27487"/>
                      <a:pt x="31223" y="24518"/>
                      <a:pt x="32157" y="22216"/>
                    </a:cubicBezTo>
                    <a:cubicBezTo>
                      <a:pt x="32591" y="21116"/>
                      <a:pt x="32891" y="19948"/>
                      <a:pt x="33024" y="18781"/>
                    </a:cubicBezTo>
                    <a:cubicBezTo>
                      <a:pt x="34392" y="18414"/>
                      <a:pt x="35593" y="17480"/>
                      <a:pt x="36594" y="16379"/>
                    </a:cubicBezTo>
                    <a:cubicBezTo>
                      <a:pt x="37061" y="17880"/>
                      <a:pt x="37194" y="19448"/>
                      <a:pt x="37528" y="21016"/>
                    </a:cubicBezTo>
                    <a:cubicBezTo>
                      <a:pt x="37794" y="22283"/>
                      <a:pt x="38228" y="23984"/>
                      <a:pt x="39296" y="24852"/>
                    </a:cubicBezTo>
                    <a:cubicBezTo>
                      <a:pt x="39606" y="25098"/>
                      <a:pt x="39910" y="25207"/>
                      <a:pt x="40203" y="25207"/>
                    </a:cubicBezTo>
                    <a:cubicBezTo>
                      <a:pt x="42055" y="25207"/>
                      <a:pt x="43511" y="20895"/>
                      <a:pt x="43799" y="19715"/>
                    </a:cubicBezTo>
                    <a:cubicBezTo>
                      <a:pt x="44733" y="15945"/>
                      <a:pt x="44699" y="12009"/>
                      <a:pt x="44800" y="8173"/>
                    </a:cubicBezTo>
                    <a:cubicBezTo>
                      <a:pt x="44900" y="5471"/>
                      <a:pt x="44900" y="2702"/>
                      <a:pt x="44599"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4917025" y="1213175"/>
                <a:ext cx="443675" cy="260000"/>
              </a:xfrm>
              <a:custGeom>
                <a:avLst/>
                <a:gdLst/>
                <a:ahLst/>
                <a:cxnLst/>
                <a:rect l="l" t="t" r="r" b="b"/>
                <a:pathLst>
                  <a:path w="17747" h="10400" extrusionOk="0">
                    <a:moveTo>
                      <a:pt x="8050" y="0"/>
                    </a:moveTo>
                    <a:cubicBezTo>
                      <a:pt x="5535" y="0"/>
                      <a:pt x="2713" y="1731"/>
                      <a:pt x="1434" y="3695"/>
                    </a:cubicBezTo>
                    <a:cubicBezTo>
                      <a:pt x="534" y="5096"/>
                      <a:pt x="0" y="7098"/>
                      <a:pt x="1134" y="8565"/>
                    </a:cubicBezTo>
                    <a:cubicBezTo>
                      <a:pt x="1944" y="9596"/>
                      <a:pt x="3186" y="9832"/>
                      <a:pt x="4424" y="9832"/>
                    </a:cubicBezTo>
                    <a:cubicBezTo>
                      <a:pt x="4869" y="9832"/>
                      <a:pt x="5314" y="9802"/>
                      <a:pt x="5738" y="9766"/>
                    </a:cubicBezTo>
                    <a:cubicBezTo>
                      <a:pt x="5874" y="9756"/>
                      <a:pt x="6015" y="9751"/>
                      <a:pt x="6161" y="9751"/>
                    </a:cubicBezTo>
                    <a:cubicBezTo>
                      <a:pt x="7881" y="9751"/>
                      <a:pt x="10254" y="10400"/>
                      <a:pt x="12345" y="10400"/>
                    </a:cubicBezTo>
                    <a:cubicBezTo>
                      <a:pt x="14166" y="10400"/>
                      <a:pt x="15773" y="9907"/>
                      <a:pt x="16545" y="8065"/>
                    </a:cubicBezTo>
                    <a:cubicBezTo>
                      <a:pt x="17746" y="5196"/>
                      <a:pt x="15311" y="2094"/>
                      <a:pt x="12809" y="960"/>
                    </a:cubicBezTo>
                    <a:cubicBezTo>
                      <a:pt x="11508" y="360"/>
                      <a:pt x="10041" y="26"/>
                      <a:pt x="8573" y="26"/>
                    </a:cubicBezTo>
                    <a:cubicBezTo>
                      <a:pt x="8401" y="8"/>
                      <a:pt x="8226" y="0"/>
                      <a:pt x="8050"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5040425" y="1331550"/>
                <a:ext cx="48400" cy="48775"/>
              </a:xfrm>
              <a:custGeom>
                <a:avLst/>
                <a:gdLst/>
                <a:ahLst/>
                <a:cxnLst/>
                <a:rect l="l" t="t" r="r" b="b"/>
                <a:pathLst>
                  <a:path w="1936" h="1951" extrusionOk="0">
                    <a:moveTo>
                      <a:pt x="695" y="1"/>
                    </a:moveTo>
                    <a:cubicBezTo>
                      <a:pt x="644" y="1"/>
                      <a:pt x="591" y="9"/>
                      <a:pt x="535" y="28"/>
                    </a:cubicBezTo>
                    <a:cubicBezTo>
                      <a:pt x="301" y="61"/>
                      <a:pt x="201" y="228"/>
                      <a:pt x="134" y="428"/>
                    </a:cubicBezTo>
                    <a:cubicBezTo>
                      <a:pt x="68" y="495"/>
                      <a:pt x="1" y="595"/>
                      <a:pt x="101" y="728"/>
                    </a:cubicBezTo>
                    <a:cubicBezTo>
                      <a:pt x="68" y="1195"/>
                      <a:pt x="234" y="1796"/>
                      <a:pt x="735" y="1929"/>
                    </a:cubicBezTo>
                    <a:cubicBezTo>
                      <a:pt x="804" y="1943"/>
                      <a:pt x="873" y="1951"/>
                      <a:pt x="940" y="1951"/>
                    </a:cubicBezTo>
                    <a:cubicBezTo>
                      <a:pt x="1034" y="1951"/>
                      <a:pt x="1124" y="1935"/>
                      <a:pt x="1202" y="1896"/>
                    </a:cubicBezTo>
                    <a:cubicBezTo>
                      <a:pt x="1235" y="1896"/>
                      <a:pt x="1302" y="1929"/>
                      <a:pt x="1335" y="1929"/>
                    </a:cubicBezTo>
                    <a:cubicBezTo>
                      <a:pt x="1363" y="1935"/>
                      <a:pt x="1390" y="1937"/>
                      <a:pt x="1416" y="1937"/>
                    </a:cubicBezTo>
                    <a:cubicBezTo>
                      <a:pt x="1544" y="1937"/>
                      <a:pt x="1641" y="1868"/>
                      <a:pt x="1669" y="1729"/>
                    </a:cubicBezTo>
                    <a:cubicBezTo>
                      <a:pt x="1736" y="1595"/>
                      <a:pt x="1736" y="1495"/>
                      <a:pt x="1736" y="1362"/>
                    </a:cubicBezTo>
                    <a:cubicBezTo>
                      <a:pt x="1736" y="1329"/>
                      <a:pt x="1769" y="1329"/>
                      <a:pt x="1769" y="1295"/>
                    </a:cubicBezTo>
                    <a:cubicBezTo>
                      <a:pt x="1936" y="728"/>
                      <a:pt x="1569" y="295"/>
                      <a:pt x="1068" y="128"/>
                    </a:cubicBezTo>
                    <a:cubicBezTo>
                      <a:pt x="948" y="56"/>
                      <a:pt x="828" y="1"/>
                      <a:pt x="69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5177200" y="1329325"/>
                <a:ext cx="51725" cy="46625"/>
              </a:xfrm>
              <a:custGeom>
                <a:avLst/>
                <a:gdLst/>
                <a:ahLst/>
                <a:cxnLst/>
                <a:rect l="l" t="t" r="r" b="b"/>
                <a:pathLst>
                  <a:path w="2069" h="1865" extrusionOk="0">
                    <a:moveTo>
                      <a:pt x="1276" y="1"/>
                    </a:moveTo>
                    <a:cubicBezTo>
                      <a:pt x="974" y="1"/>
                      <a:pt x="657" y="191"/>
                      <a:pt x="501" y="484"/>
                    </a:cubicBezTo>
                    <a:cubicBezTo>
                      <a:pt x="401" y="584"/>
                      <a:pt x="334" y="684"/>
                      <a:pt x="234" y="784"/>
                    </a:cubicBezTo>
                    <a:cubicBezTo>
                      <a:pt x="34" y="1084"/>
                      <a:pt x="1" y="1584"/>
                      <a:pt x="401" y="1785"/>
                    </a:cubicBezTo>
                    <a:cubicBezTo>
                      <a:pt x="511" y="1840"/>
                      <a:pt x="636" y="1864"/>
                      <a:pt x="766" y="1864"/>
                    </a:cubicBezTo>
                    <a:cubicBezTo>
                      <a:pt x="1109" y="1864"/>
                      <a:pt x="1484" y="1693"/>
                      <a:pt x="1702" y="1451"/>
                    </a:cubicBezTo>
                    <a:cubicBezTo>
                      <a:pt x="1969" y="1151"/>
                      <a:pt x="2069" y="650"/>
                      <a:pt x="1835" y="317"/>
                    </a:cubicBezTo>
                    <a:cubicBezTo>
                      <a:pt x="1697" y="96"/>
                      <a:pt x="1490" y="1"/>
                      <a:pt x="127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481450" y="1359325"/>
                <a:ext cx="67700" cy="162000"/>
              </a:xfrm>
              <a:custGeom>
                <a:avLst/>
                <a:gdLst/>
                <a:ahLst/>
                <a:cxnLst/>
                <a:rect l="l" t="t" r="r" b="b"/>
                <a:pathLst>
                  <a:path w="2708" h="6480" extrusionOk="0">
                    <a:moveTo>
                      <a:pt x="1689" y="0"/>
                    </a:moveTo>
                    <a:cubicBezTo>
                      <a:pt x="1431" y="0"/>
                      <a:pt x="1177" y="143"/>
                      <a:pt x="1073" y="418"/>
                    </a:cubicBezTo>
                    <a:cubicBezTo>
                      <a:pt x="773" y="1185"/>
                      <a:pt x="907" y="2086"/>
                      <a:pt x="773" y="2920"/>
                    </a:cubicBezTo>
                    <a:cubicBezTo>
                      <a:pt x="640" y="3820"/>
                      <a:pt x="406" y="4721"/>
                      <a:pt x="139" y="5588"/>
                    </a:cubicBezTo>
                    <a:cubicBezTo>
                      <a:pt x="1" y="6050"/>
                      <a:pt x="421" y="6479"/>
                      <a:pt x="815" y="6479"/>
                    </a:cubicBezTo>
                    <a:cubicBezTo>
                      <a:pt x="990" y="6479"/>
                      <a:pt x="1160" y="6394"/>
                      <a:pt x="1273" y="6189"/>
                    </a:cubicBezTo>
                    <a:cubicBezTo>
                      <a:pt x="1740" y="5255"/>
                      <a:pt x="2107" y="4354"/>
                      <a:pt x="2308" y="3353"/>
                    </a:cubicBezTo>
                    <a:cubicBezTo>
                      <a:pt x="2474" y="2453"/>
                      <a:pt x="2708" y="1252"/>
                      <a:pt x="2308" y="384"/>
                    </a:cubicBezTo>
                    <a:cubicBezTo>
                      <a:pt x="2178" y="126"/>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661725" y="1417275"/>
                <a:ext cx="165675" cy="207875"/>
              </a:xfrm>
              <a:custGeom>
                <a:avLst/>
                <a:gdLst/>
                <a:ahLst/>
                <a:cxnLst/>
                <a:rect l="l" t="t" r="r" b="b"/>
                <a:pathLst>
                  <a:path w="6627" h="8315" extrusionOk="0">
                    <a:moveTo>
                      <a:pt x="890" y="1"/>
                    </a:moveTo>
                    <a:cubicBezTo>
                      <a:pt x="871" y="1"/>
                      <a:pt x="853" y="1"/>
                      <a:pt x="834" y="1"/>
                    </a:cubicBezTo>
                    <a:cubicBezTo>
                      <a:pt x="367" y="34"/>
                      <a:pt x="0" y="602"/>
                      <a:pt x="300" y="1002"/>
                    </a:cubicBezTo>
                    <a:cubicBezTo>
                      <a:pt x="1168" y="2103"/>
                      <a:pt x="2335" y="2736"/>
                      <a:pt x="2935" y="4071"/>
                    </a:cubicBezTo>
                    <a:cubicBezTo>
                      <a:pt x="3503" y="5338"/>
                      <a:pt x="3402" y="6639"/>
                      <a:pt x="3669" y="7940"/>
                    </a:cubicBezTo>
                    <a:cubicBezTo>
                      <a:pt x="3710" y="8183"/>
                      <a:pt x="3934" y="8315"/>
                      <a:pt x="4156" y="8315"/>
                    </a:cubicBezTo>
                    <a:cubicBezTo>
                      <a:pt x="4301" y="8315"/>
                      <a:pt x="4445" y="8259"/>
                      <a:pt x="4537" y="8140"/>
                    </a:cubicBezTo>
                    <a:cubicBezTo>
                      <a:pt x="6626" y="5752"/>
                      <a:pt x="4132" y="1"/>
                      <a:pt x="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5473625" y="892850"/>
                <a:ext cx="86975" cy="68800"/>
              </a:xfrm>
              <a:custGeom>
                <a:avLst/>
                <a:gdLst/>
                <a:ahLst/>
                <a:cxnLst/>
                <a:rect l="l" t="t" r="r" b="b"/>
                <a:pathLst>
                  <a:path w="3479" h="2752" extrusionOk="0">
                    <a:moveTo>
                      <a:pt x="2230" y="1"/>
                    </a:moveTo>
                    <a:cubicBezTo>
                      <a:pt x="2045" y="1"/>
                      <a:pt x="1855" y="68"/>
                      <a:pt x="1687" y="230"/>
                    </a:cubicBezTo>
                    <a:cubicBezTo>
                      <a:pt x="1386" y="497"/>
                      <a:pt x="1119" y="764"/>
                      <a:pt x="853" y="1064"/>
                    </a:cubicBezTo>
                    <a:cubicBezTo>
                      <a:pt x="719" y="1197"/>
                      <a:pt x="586" y="1364"/>
                      <a:pt x="486" y="1497"/>
                    </a:cubicBezTo>
                    <a:cubicBezTo>
                      <a:pt x="419" y="1598"/>
                      <a:pt x="352" y="1698"/>
                      <a:pt x="319" y="1798"/>
                    </a:cubicBezTo>
                    <a:cubicBezTo>
                      <a:pt x="286" y="1898"/>
                      <a:pt x="286" y="1998"/>
                      <a:pt x="219" y="2065"/>
                    </a:cubicBezTo>
                    <a:cubicBezTo>
                      <a:pt x="1" y="2419"/>
                      <a:pt x="295" y="2751"/>
                      <a:pt x="629" y="2751"/>
                    </a:cubicBezTo>
                    <a:cubicBezTo>
                      <a:pt x="703" y="2751"/>
                      <a:pt x="780" y="2735"/>
                      <a:pt x="853" y="2698"/>
                    </a:cubicBezTo>
                    <a:cubicBezTo>
                      <a:pt x="886" y="2682"/>
                      <a:pt x="928" y="2682"/>
                      <a:pt x="969" y="2682"/>
                    </a:cubicBezTo>
                    <a:cubicBezTo>
                      <a:pt x="1011" y="2682"/>
                      <a:pt x="1053" y="2682"/>
                      <a:pt x="1086" y="2665"/>
                    </a:cubicBezTo>
                    <a:cubicBezTo>
                      <a:pt x="1186" y="2632"/>
                      <a:pt x="1286" y="2565"/>
                      <a:pt x="1386" y="2532"/>
                    </a:cubicBezTo>
                    <a:cubicBezTo>
                      <a:pt x="1553" y="2431"/>
                      <a:pt x="1720" y="2298"/>
                      <a:pt x="1887" y="2198"/>
                    </a:cubicBezTo>
                    <a:cubicBezTo>
                      <a:pt x="2220" y="1931"/>
                      <a:pt x="2520" y="1664"/>
                      <a:pt x="2854" y="1397"/>
                    </a:cubicBezTo>
                    <a:cubicBezTo>
                      <a:pt x="3478" y="851"/>
                      <a:pt x="2886" y="1"/>
                      <a:pt x="2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4816100" y="927175"/>
                <a:ext cx="85650" cy="61925"/>
              </a:xfrm>
              <a:custGeom>
                <a:avLst/>
                <a:gdLst/>
                <a:ahLst/>
                <a:cxnLst/>
                <a:rect l="l" t="t" r="r" b="b"/>
                <a:pathLst>
                  <a:path w="3426" h="2477" extrusionOk="0">
                    <a:moveTo>
                      <a:pt x="1314" y="0"/>
                    </a:moveTo>
                    <a:cubicBezTo>
                      <a:pt x="1113" y="0"/>
                      <a:pt x="909" y="30"/>
                      <a:pt x="701" y="91"/>
                    </a:cubicBezTo>
                    <a:cubicBezTo>
                      <a:pt x="1" y="291"/>
                      <a:pt x="268" y="1292"/>
                      <a:pt x="935" y="1292"/>
                    </a:cubicBezTo>
                    <a:cubicBezTo>
                      <a:pt x="1168" y="1292"/>
                      <a:pt x="1402" y="1359"/>
                      <a:pt x="1602" y="1492"/>
                    </a:cubicBezTo>
                    <a:cubicBezTo>
                      <a:pt x="1836" y="1692"/>
                      <a:pt x="1902" y="1926"/>
                      <a:pt x="2069" y="2159"/>
                    </a:cubicBezTo>
                    <a:cubicBezTo>
                      <a:pt x="2209" y="2381"/>
                      <a:pt x="2419" y="2476"/>
                      <a:pt x="2630" y="2476"/>
                    </a:cubicBezTo>
                    <a:cubicBezTo>
                      <a:pt x="3024" y="2476"/>
                      <a:pt x="3425" y="2148"/>
                      <a:pt x="3403" y="1692"/>
                    </a:cubicBezTo>
                    <a:cubicBezTo>
                      <a:pt x="3370" y="1092"/>
                      <a:pt x="2836" y="525"/>
                      <a:pt x="2336" y="258"/>
                    </a:cubicBezTo>
                    <a:cubicBezTo>
                      <a:pt x="1998" y="89"/>
                      <a:pt x="1660" y="0"/>
                      <a:pt x="1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0" name="Google Shape;1210;p35"/>
          <p:cNvSpPr/>
          <p:nvPr/>
        </p:nvSpPr>
        <p:spPr>
          <a:xfrm>
            <a:off x="945963" y="510650"/>
            <a:ext cx="552925" cy="189325"/>
          </a:xfrm>
          <a:custGeom>
            <a:avLst/>
            <a:gdLst/>
            <a:ahLst/>
            <a:cxnLst/>
            <a:rect l="l" t="t" r="r" b="b"/>
            <a:pathLst>
              <a:path w="22117" h="7573" extrusionOk="0">
                <a:moveTo>
                  <a:pt x="13077" y="0"/>
                </a:moveTo>
                <a:cubicBezTo>
                  <a:pt x="11342" y="0"/>
                  <a:pt x="9908" y="1201"/>
                  <a:pt x="9507" y="2802"/>
                </a:cubicBezTo>
                <a:cubicBezTo>
                  <a:pt x="9007" y="2169"/>
                  <a:pt x="8240" y="1768"/>
                  <a:pt x="7373" y="1768"/>
                </a:cubicBezTo>
                <a:cubicBezTo>
                  <a:pt x="6038" y="1768"/>
                  <a:pt x="4937" y="2702"/>
                  <a:pt x="4637" y="3937"/>
                </a:cubicBezTo>
                <a:lnTo>
                  <a:pt x="4504" y="3937"/>
                </a:lnTo>
                <a:cubicBezTo>
                  <a:pt x="3570" y="3937"/>
                  <a:pt x="2836" y="4670"/>
                  <a:pt x="2836" y="5638"/>
                </a:cubicBezTo>
                <a:cubicBezTo>
                  <a:pt x="2836" y="5705"/>
                  <a:pt x="2836" y="5805"/>
                  <a:pt x="2836" y="5905"/>
                </a:cubicBezTo>
                <a:cubicBezTo>
                  <a:pt x="1068" y="6071"/>
                  <a:pt x="1" y="6305"/>
                  <a:pt x="1" y="6572"/>
                </a:cubicBezTo>
                <a:cubicBezTo>
                  <a:pt x="1" y="7106"/>
                  <a:pt x="4937" y="7573"/>
                  <a:pt x="11075" y="7573"/>
                </a:cubicBezTo>
                <a:cubicBezTo>
                  <a:pt x="17180" y="7573"/>
                  <a:pt x="22116" y="7106"/>
                  <a:pt x="22116" y="6572"/>
                </a:cubicBezTo>
                <a:cubicBezTo>
                  <a:pt x="22116" y="6305"/>
                  <a:pt x="21182" y="6105"/>
                  <a:pt x="19648" y="5938"/>
                </a:cubicBezTo>
                <a:cubicBezTo>
                  <a:pt x="19915" y="5538"/>
                  <a:pt x="20082" y="5071"/>
                  <a:pt x="20082" y="4537"/>
                </a:cubicBezTo>
                <a:cubicBezTo>
                  <a:pt x="20082" y="3169"/>
                  <a:pt x="18947" y="2069"/>
                  <a:pt x="17613" y="2069"/>
                </a:cubicBezTo>
                <a:cubicBezTo>
                  <a:pt x="17213" y="2069"/>
                  <a:pt x="16813" y="2169"/>
                  <a:pt x="16479" y="2335"/>
                </a:cubicBezTo>
                <a:cubicBezTo>
                  <a:pt x="15945" y="968"/>
                  <a:pt x="14611" y="0"/>
                  <a:pt x="130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35"/>
          <p:cNvGrpSpPr/>
          <p:nvPr/>
        </p:nvGrpSpPr>
        <p:grpSpPr>
          <a:xfrm>
            <a:off x="6878513" y="4727241"/>
            <a:ext cx="414709" cy="214113"/>
            <a:chOff x="3553563" y="4350216"/>
            <a:chExt cx="414709" cy="214113"/>
          </a:xfrm>
        </p:grpSpPr>
        <p:sp>
          <p:nvSpPr>
            <p:cNvPr id="1213" name="Google Shape;1213;p35"/>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1142;p34"/>
          <p:cNvSpPr txBox="1">
            <a:spLocks noGrp="1"/>
          </p:cNvSpPr>
          <p:nvPr>
            <p:ph type="title"/>
          </p:nvPr>
        </p:nvSpPr>
        <p:spPr>
          <a:xfrm>
            <a:off x="849540" y="34549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chemeClr val="accent1">
                    <a:lumMod val="50000"/>
                  </a:schemeClr>
                </a:solidFill>
                <a:latin typeface="+mn-lt"/>
              </a:rPr>
              <a:t>NỘI DUNG BÀI HỌC</a:t>
            </a:r>
            <a:endParaRPr sz="4000" dirty="0">
              <a:solidFill>
                <a:schemeClr val="accent1">
                  <a:lumMod val="50000"/>
                </a:schemeClr>
              </a:solidFill>
              <a:latin typeface="+mn-lt"/>
            </a:endParaRPr>
          </a:p>
        </p:txBody>
      </p:sp>
      <p:pic>
        <p:nvPicPr>
          <p:cNvPr id="113"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7780" y="1600767"/>
            <a:ext cx="945963" cy="945963"/>
          </a:xfrm>
          <a:prstGeom prst="rect">
            <a:avLst/>
          </a:prstGeom>
        </p:spPr>
      </p:pic>
      <p:pic>
        <p:nvPicPr>
          <p:cNvPr id="1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2713" y="3042525"/>
            <a:ext cx="945963" cy="945963"/>
          </a:xfrm>
          <a:prstGeom prst="rect">
            <a:avLst/>
          </a:prstGeom>
        </p:spPr>
      </p:pic>
      <p:sp>
        <p:nvSpPr>
          <p:cNvPr id="115" name="Rectangle 114"/>
          <p:cNvSpPr/>
          <p:nvPr/>
        </p:nvSpPr>
        <p:spPr>
          <a:xfrm>
            <a:off x="2743031" y="1693144"/>
            <a:ext cx="4352544" cy="728546"/>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HOẠT ĐỘNG LUYỆN TẬP</a:t>
            </a:r>
          </a:p>
        </p:txBody>
      </p:sp>
      <p:sp>
        <p:nvSpPr>
          <p:cNvPr id="116" name="Rectangle 115"/>
          <p:cNvSpPr/>
          <p:nvPr/>
        </p:nvSpPr>
        <p:spPr>
          <a:xfrm>
            <a:off x="2743031" y="3104263"/>
            <a:ext cx="4352544" cy="728546"/>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HOẠT ĐỘNG VẬN DỤNG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 calcmode="lin" valueType="num">
                                      <p:cBhvr>
                                        <p:cTn id="16" dur="500" fill="hold"/>
                                        <p:tgtEl>
                                          <p:spTgt spid="115"/>
                                        </p:tgtEl>
                                        <p:attrNameLst>
                                          <p:attrName>ppt_w</p:attrName>
                                        </p:attrNameLst>
                                      </p:cBhvr>
                                      <p:tavLst>
                                        <p:tav tm="0">
                                          <p:val>
                                            <p:fltVal val="0"/>
                                          </p:val>
                                        </p:tav>
                                        <p:tav tm="100000">
                                          <p:val>
                                            <p:strVal val="#ppt_w"/>
                                          </p:val>
                                        </p:tav>
                                      </p:tavLst>
                                    </p:anim>
                                    <p:anim calcmode="lin" valueType="num">
                                      <p:cBhvr>
                                        <p:cTn id="17" dur="500" fill="hold"/>
                                        <p:tgtEl>
                                          <p:spTgt spid="115"/>
                                        </p:tgtEl>
                                        <p:attrNameLst>
                                          <p:attrName>ppt_h</p:attrName>
                                        </p:attrNameLst>
                                      </p:cBhvr>
                                      <p:tavLst>
                                        <p:tav tm="0">
                                          <p:val>
                                            <p:fltVal val="0"/>
                                          </p:val>
                                        </p:tav>
                                        <p:tav tm="100000">
                                          <p:val>
                                            <p:strVal val="#ppt_h"/>
                                          </p:val>
                                        </p:tav>
                                      </p:tavLst>
                                    </p:anim>
                                    <p:animEffect transition="in" filter="fade">
                                      <p:cBhvr>
                                        <p:cTn id="18" dur="5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 calcmode="lin" valueType="num">
                                      <p:cBhvr>
                                        <p:cTn id="26" dur="500" fill="hold"/>
                                        <p:tgtEl>
                                          <p:spTgt spid="116"/>
                                        </p:tgtEl>
                                        <p:attrNameLst>
                                          <p:attrName>ppt_w</p:attrName>
                                        </p:attrNameLst>
                                      </p:cBhvr>
                                      <p:tavLst>
                                        <p:tav tm="0">
                                          <p:val>
                                            <p:fltVal val="0"/>
                                          </p:val>
                                        </p:tav>
                                        <p:tav tm="100000">
                                          <p:val>
                                            <p:strVal val="#ppt_w"/>
                                          </p:val>
                                        </p:tav>
                                      </p:tavLst>
                                    </p:anim>
                                    <p:anim calcmode="lin" valueType="num">
                                      <p:cBhvr>
                                        <p:cTn id="27" dur="500" fill="hold"/>
                                        <p:tgtEl>
                                          <p:spTgt spid="116"/>
                                        </p:tgtEl>
                                        <p:attrNameLst>
                                          <p:attrName>ppt_h</p:attrName>
                                        </p:attrNameLst>
                                      </p:cBhvr>
                                      <p:tavLst>
                                        <p:tav tm="0">
                                          <p:val>
                                            <p:fltVal val="0"/>
                                          </p:val>
                                        </p:tav>
                                        <p:tav tm="100000">
                                          <p:val>
                                            <p:strVal val="#ppt_h"/>
                                          </p:val>
                                        </p:tav>
                                      </p:tavLst>
                                    </p:anim>
                                    <p:animEffect transition="in" filter="fade">
                                      <p:cBhvr>
                                        <p:cTn id="28"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5" grpId="0" animBg="1"/>
      <p:bldP spid="1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37"/>
          <p:cNvSpPr/>
          <p:nvPr/>
        </p:nvSpPr>
        <p:spPr>
          <a:xfrm>
            <a:off x="-313987" y="2446042"/>
            <a:ext cx="9842454" cy="2527170"/>
          </a:xfrm>
          <a:custGeom>
            <a:avLst/>
            <a:gdLst/>
            <a:ahLst/>
            <a:cxnLst/>
            <a:rect l="l" t="t" r="r" b="b"/>
            <a:pathLst>
              <a:path w="239272" h="61436" extrusionOk="0">
                <a:moveTo>
                  <a:pt x="226483" y="0"/>
                </a:moveTo>
                <a:cubicBezTo>
                  <a:pt x="221513" y="0"/>
                  <a:pt x="216419" y="2522"/>
                  <a:pt x="214120" y="6811"/>
                </a:cubicBezTo>
                <a:cubicBezTo>
                  <a:pt x="210684" y="13149"/>
                  <a:pt x="212886" y="21622"/>
                  <a:pt x="218289" y="26392"/>
                </a:cubicBezTo>
                <a:cubicBezTo>
                  <a:pt x="217386" y="25752"/>
                  <a:pt x="216290" y="25447"/>
                  <a:pt x="215186" y="25447"/>
                </a:cubicBezTo>
                <a:cubicBezTo>
                  <a:pt x="213355" y="25447"/>
                  <a:pt x="211504" y="26286"/>
                  <a:pt x="210484" y="27826"/>
                </a:cubicBezTo>
                <a:cubicBezTo>
                  <a:pt x="209158" y="29801"/>
                  <a:pt x="209434" y="32654"/>
                  <a:pt x="210921" y="34481"/>
                </a:cubicBezTo>
                <a:lnTo>
                  <a:pt x="210921" y="34481"/>
                </a:lnTo>
                <a:cubicBezTo>
                  <a:pt x="208732" y="32825"/>
                  <a:pt x="205970" y="32013"/>
                  <a:pt x="203199" y="32013"/>
                </a:cubicBezTo>
                <a:cubicBezTo>
                  <a:pt x="199278" y="32013"/>
                  <a:pt x="195337" y="33639"/>
                  <a:pt x="192971" y="36799"/>
                </a:cubicBezTo>
                <a:cubicBezTo>
                  <a:pt x="190031" y="31017"/>
                  <a:pt x="183284" y="27922"/>
                  <a:pt x="176771" y="27922"/>
                </a:cubicBezTo>
                <a:cubicBezTo>
                  <a:pt x="176634" y="27922"/>
                  <a:pt x="176497" y="27924"/>
                  <a:pt x="176360" y="27926"/>
                </a:cubicBezTo>
                <a:cubicBezTo>
                  <a:pt x="169755" y="28027"/>
                  <a:pt x="163450" y="30829"/>
                  <a:pt x="157746" y="34164"/>
                </a:cubicBezTo>
                <a:cubicBezTo>
                  <a:pt x="156986" y="34606"/>
                  <a:pt x="156117" y="35065"/>
                  <a:pt x="155286" y="35065"/>
                </a:cubicBezTo>
                <a:cubicBezTo>
                  <a:pt x="154987" y="35065"/>
                  <a:pt x="154693" y="35006"/>
                  <a:pt x="154411" y="34865"/>
                </a:cubicBezTo>
                <a:cubicBezTo>
                  <a:pt x="153643" y="34464"/>
                  <a:pt x="153310" y="33564"/>
                  <a:pt x="152943" y="32763"/>
                </a:cubicBezTo>
                <a:cubicBezTo>
                  <a:pt x="150741" y="27993"/>
                  <a:pt x="145704" y="24657"/>
                  <a:pt x="140467" y="24491"/>
                </a:cubicBezTo>
                <a:cubicBezTo>
                  <a:pt x="140328" y="24486"/>
                  <a:pt x="140188" y="24484"/>
                  <a:pt x="140049" y="24484"/>
                </a:cubicBezTo>
                <a:cubicBezTo>
                  <a:pt x="134921" y="24484"/>
                  <a:pt x="129893" y="27449"/>
                  <a:pt x="127458" y="31963"/>
                </a:cubicBezTo>
                <a:cubicBezTo>
                  <a:pt x="125782" y="29007"/>
                  <a:pt x="122212" y="27554"/>
                  <a:pt x="118785" y="27554"/>
                </a:cubicBezTo>
                <a:cubicBezTo>
                  <a:pt x="118461" y="27554"/>
                  <a:pt x="118138" y="27567"/>
                  <a:pt x="117818" y="27593"/>
                </a:cubicBezTo>
                <a:cubicBezTo>
                  <a:pt x="114115" y="27860"/>
                  <a:pt x="110646" y="29528"/>
                  <a:pt x="107310" y="31162"/>
                </a:cubicBezTo>
                <a:cubicBezTo>
                  <a:pt x="105476" y="27523"/>
                  <a:pt x="101200" y="25728"/>
                  <a:pt x="97076" y="25728"/>
                </a:cubicBezTo>
                <a:cubicBezTo>
                  <a:pt x="96626" y="25728"/>
                  <a:pt x="96178" y="25749"/>
                  <a:pt x="95735" y="25792"/>
                </a:cubicBezTo>
                <a:cubicBezTo>
                  <a:pt x="91232" y="26225"/>
                  <a:pt x="87096" y="28460"/>
                  <a:pt x="83126" y="30628"/>
                </a:cubicBezTo>
                <a:cubicBezTo>
                  <a:pt x="81305" y="29008"/>
                  <a:pt x="78876" y="28215"/>
                  <a:pt x="76442" y="28215"/>
                </a:cubicBezTo>
                <a:cubicBezTo>
                  <a:pt x="73616" y="28215"/>
                  <a:pt x="70782" y="29283"/>
                  <a:pt x="68883" y="31362"/>
                </a:cubicBezTo>
                <a:cubicBezTo>
                  <a:pt x="70117" y="28060"/>
                  <a:pt x="67582" y="24491"/>
                  <a:pt x="64613" y="22589"/>
                </a:cubicBezTo>
                <a:cubicBezTo>
                  <a:pt x="61871" y="20839"/>
                  <a:pt x="58643" y="20000"/>
                  <a:pt x="55402" y="20000"/>
                </a:cubicBezTo>
                <a:cubicBezTo>
                  <a:pt x="50363" y="20000"/>
                  <a:pt x="45293" y="22029"/>
                  <a:pt x="41964" y="25825"/>
                </a:cubicBezTo>
                <a:cubicBezTo>
                  <a:pt x="41263" y="22956"/>
                  <a:pt x="38695" y="20621"/>
                  <a:pt x="35793" y="20221"/>
                </a:cubicBezTo>
                <a:cubicBezTo>
                  <a:pt x="35476" y="20178"/>
                  <a:pt x="35158" y="20157"/>
                  <a:pt x="34840" y="20157"/>
                </a:cubicBezTo>
                <a:cubicBezTo>
                  <a:pt x="32208" y="20157"/>
                  <a:pt x="29597" y="21602"/>
                  <a:pt x="28287" y="23924"/>
                </a:cubicBezTo>
                <a:cubicBezTo>
                  <a:pt x="28573" y="17766"/>
                  <a:pt x="22516" y="12575"/>
                  <a:pt x="16381" y="12575"/>
                </a:cubicBezTo>
                <a:cubicBezTo>
                  <a:pt x="16069" y="12575"/>
                  <a:pt x="15757" y="12588"/>
                  <a:pt x="15445" y="12615"/>
                </a:cubicBezTo>
                <a:cubicBezTo>
                  <a:pt x="9040" y="13149"/>
                  <a:pt x="3670" y="18520"/>
                  <a:pt x="1835" y="24691"/>
                </a:cubicBezTo>
                <a:cubicBezTo>
                  <a:pt x="0" y="30895"/>
                  <a:pt x="1201" y="37633"/>
                  <a:pt x="3770" y="43571"/>
                </a:cubicBezTo>
                <a:cubicBezTo>
                  <a:pt x="6772" y="50543"/>
                  <a:pt x="11975" y="56947"/>
                  <a:pt x="19081" y="59649"/>
                </a:cubicBezTo>
                <a:cubicBezTo>
                  <a:pt x="22300" y="60883"/>
                  <a:pt x="25702" y="61300"/>
                  <a:pt x="29154" y="61300"/>
                </a:cubicBezTo>
                <a:cubicBezTo>
                  <a:pt x="32607" y="61300"/>
                  <a:pt x="36109" y="60883"/>
                  <a:pt x="39529" y="60450"/>
                </a:cubicBezTo>
                <a:cubicBezTo>
                  <a:pt x="62458" y="57619"/>
                  <a:pt x="85526" y="54748"/>
                  <a:pt x="108550" y="54748"/>
                </a:cubicBezTo>
                <a:cubicBezTo>
                  <a:pt x="115370" y="54748"/>
                  <a:pt x="122185" y="55000"/>
                  <a:pt x="128992" y="55580"/>
                </a:cubicBezTo>
                <a:cubicBezTo>
                  <a:pt x="143203" y="56814"/>
                  <a:pt x="157279" y="59449"/>
                  <a:pt x="171489" y="60617"/>
                </a:cubicBezTo>
                <a:cubicBezTo>
                  <a:pt x="179398" y="61248"/>
                  <a:pt x="187341" y="61436"/>
                  <a:pt x="195285" y="61436"/>
                </a:cubicBezTo>
                <a:cubicBezTo>
                  <a:pt x="200777" y="61436"/>
                  <a:pt x="206270" y="61346"/>
                  <a:pt x="211751" y="61250"/>
                </a:cubicBezTo>
                <a:cubicBezTo>
                  <a:pt x="215621" y="61184"/>
                  <a:pt x="219557" y="61117"/>
                  <a:pt x="223193" y="59816"/>
                </a:cubicBezTo>
                <a:cubicBezTo>
                  <a:pt x="230198" y="57347"/>
                  <a:pt x="235001" y="50643"/>
                  <a:pt x="237136" y="43538"/>
                </a:cubicBezTo>
                <a:cubicBezTo>
                  <a:pt x="239271" y="36399"/>
                  <a:pt x="239138" y="28860"/>
                  <a:pt x="238971" y="21422"/>
                </a:cubicBezTo>
                <a:cubicBezTo>
                  <a:pt x="238838" y="15184"/>
                  <a:pt x="238871" y="4610"/>
                  <a:pt x="232299" y="1307"/>
                </a:cubicBezTo>
                <a:cubicBezTo>
                  <a:pt x="230513" y="419"/>
                  <a:pt x="228508" y="0"/>
                  <a:pt x="22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3" name="Google Shape;1373;p37"/>
          <p:cNvGrpSpPr/>
          <p:nvPr/>
        </p:nvGrpSpPr>
        <p:grpSpPr>
          <a:xfrm>
            <a:off x="6766127" y="800044"/>
            <a:ext cx="4098646" cy="3543397"/>
            <a:chOff x="-3659950" y="2719675"/>
            <a:chExt cx="2546850" cy="2201825"/>
          </a:xfrm>
        </p:grpSpPr>
        <p:sp>
          <p:nvSpPr>
            <p:cNvPr id="1374" name="Google Shape;1374;p37"/>
            <p:cNvSpPr/>
            <p:nvPr/>
          </p:nvSpPr>
          <p:spPr>
            <a:xfrm>
              <a:off x="-2386525" y="4921475"/>
              <a:ext cx="25" cy="25"/>
            </a:xfrm>
            <a:custGeom>
              <a:avLst/>
              <a:gdLst/>
              <a:ahLst/>
              <a:cxnLst/>
              <a:rect l="l" t="t" r="r" b="b"/>
              <a:pathLst>
                <a:path w="1" h="1" extrusionOk="0">
                  <a:moveTo>
                    <a:pt x="0" y="0"/>
                  </a:moveTo>
                  <a:close/>
                </a:path>
              </a:pathLst>
            </a:custGeom>
            <a:solidFill>
              <a:srgbClr val="FFFFFF"/>
            </a:solidFill>
            <a:ln w="9175"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3501500" y="2789100"/>
              <a:ext cx="2229125" cy="2132400"/>
            </a:xfrm>
            <a:custGeom>
              <a:avLst/>
              <a:gdLst/>
              <a:ahLst/>
              <a:cxnLst/>
              <a:rect l="l" t="t" r="r" b="b"/>
              <a:pathLst>
                <a:path w="89165" h="85296" extrusionOk="0">
                  <a:moveTo>
                    <a:pt x="44599" y="1"/>
                  </a:moveTo>
                  <a:lnTo>
                    <a:pt x="17880" y="11409"/>
                  </a:lnTo>
                  <a:lnTo>
                    <a:pt x="1" y="31156"/>
                  </a:lnTo>
                  <a:lnTo>
                    <a:pt x="6272" y="85295"/>
                  </a:lnTo>
                  <a:lnTo>
                    <a:pt x="82927" y="85295"/>
                  </a:lnTo>
                  <a:lnTo>
                    <a:pt x="89164" y="31156"/>
                  </a:lnTo>
                  <a:lnTo>
                    <a:pt x="71285" y="11409"/>
                  </a:lnTo>
                  <a:lnTo>
                    <a:pt x="445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3363075" y="3379525"/>
              <a:ext cx="1953100" cy="35875"/>
            </a:xfrm>
            <a:custGeom>
              <a:avLst/>
              <a:gdLst/>
              <a:ahLst/>
              <a:cxnLst/>
              <a:rect l="l" t="t" r="r" b="b"/>
              <a:pathLst>
                <a:path w="78124" h="1435" extrusionOk="0">
                  <a:moveTo>
                    <a:pt x="1302" y="1"/>
                  </a:moveTo>
                  <a:lnTo>
                    <a:pt x="1" y="1435"/>
                  </a:lnTo>
                  <a:lnTo>
                    <a:pt x="78123" y="1435"/>
                  </a:lnTo>
                  <a:lnTo>
                    <a:pt x="76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3484825" y="3713925"/>
              <a:ext cx="2195775" cy="36725"/>
            </a:xfrm>
            <a:custGeom>
              <a:avLst/>
              <a:gdLst/>
              <a:ahLst/>
              <a:cxnLst/>
              <a:rect l="l" t="t" r="r" b="b"/>
              <a:pathLst>
                <a:path w="87831" h="1469" extrusionOk="0">
                  <a:moveTo>
                    <a:pt x="1" y="1"/>
                  </a:moveTo>
                  <a:lnTo>
                    <a:pt x="168" y="1469"/>
                  </a:lnTo>
                  <a:lnTo>
                    <a:pt x="87663" y="1469"/>
                  </a:lnTo>
                  <a:lnTo>
                    <a:pt x="878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3501500" y="3546325"/>
              <a:ext cx="2229125" cy="36700"/>
            </a:xfrm>
            <a:custGeom>
              <a:avLst/>
              <a:gdLst/>
              <a:ahLst/>
              <a:cxnLst/>
              <a:rect l="l" t="t" r="r" b="b"/>
              <a:pathLst>
                <a:path w="89165" h="1468" extrusionOk="0">
                  <a:moveTo>
                    <a:pt x="801" y="0"/>
                  </a:moveTo>
                  <a:lnTo>
                    <a:pt x="1" y="867"/>
                  </a:lnTo>
                  <a:lnTo>
                    <a:pt x="67" y="1468"/>
                  </a:lnTo>
                  <a:lnTo>
                    <a:pt x="89098" y="1468"/>
                  </a:lnTo>
                  <a:lnTo>
                    <a:pt x="89164" y="867"/>
                  </a:lnTo>
                  <a:lnTo>
                    <a:pt x="88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3060350" y="3044300"/>
              <a:ext cx="1347650" cy="36700"/>
            </a:xfrm>
            <a:custGeom>
              <a:avLst/>
              <a:gdLst/>
              <a:ahLst/>
              <a:cxnLst/>
              <a:rect l="l" t="t" r="r" b="b"/>
              <a:pathLst>
                <a:path w="53906" h="1468" extrusionOk="0">
                  <a:moveTo>
                    <a:pt x="3003" y="0"/>
                  </a:moveTo>
                  <a:lnTo>
                    <a:pt x="234" y="1201"/>
                  </a:lnTo>
                  <a:lnTo>
                    <a:pt x="1" y="1468"/>
                  </a:lnTo>
                  <a:lnTo>
                    <a:pt x="53906" y="1468"/>
                  </a:lnTo>
                  <a:lnTo>
                    <a:pt x="53639" y="1201"/>
                  </a:lnTo>
                  <a:cubicBezTo>
                    <a:pt x="53639" y="1201"/>
                    <a:pt x="51404" y="234"/>
                    <a:pt x="50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3464800" y="3881550"/>
              <a:ext cx="2156550" cy="35900"/>
            </a:xfrm>
            <a:custGeom>
              <a:avLst/>
              <a:gdLst/>
              <a:ahLst/>
              <a:cxnLst/>
              <a:rect l="l" t="t" r="r" b="b"/>
              <a:pathLst>
                <a:path w="86262" h="1436" extrusionOk="0">
                  <a:moveTo>
                    <a:pt x="0" y="1"/>
                  </a:moveTo>
                  <a:lnTo>
                    <a:pt x="167" y="1435"/>
                  </a:lnTo>
                  <a:lnTo>
                    <a:pt x="86095" y="1435"/>
                  </a:lnTo>
                  <a:lnTo>
                    <a:pt x="86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3212125" y="3211900"/>
              <a:ext cx="1650375" cy="36725"/>
            </a:xfrm>
            <a:custGeom>
              <a:avLst/>
              <a:gdLst/>
              <a:ahLst/>
              <a:cxnLst/>
              <a:rect l="l" t="t" r="r" b="b"/>
              <a:pathLst>
                <a:path w="66015" h="1469" extrusionOk="0">
                  <a:moveTo>
                    <a:pt x="1335" y="1"/>
                  </a:moveTo>
                  <a:lnTo>
                    <a:pt x="1" y="1469"/>
                  </a:lnTo>
                  <a:lnTo>
                    <a:pt x="66014" y="1469"/>
                  </a:lnTo>
                  <a:lnTo>
                    <a:pt x="64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3368075" y="4717975"/>
              <a:ext cx="1963100" cy="35900"/>
            </a:xfrm>
            <a:custGeom>
              <a:avLst/>
              <a:gdLst/>
              <a:ahLst/>
              <a:cxnLst/>
              <a:rect l="l" t="t" r="r" b="b"/>
              <a:pathLst>
                <a:path w="78524" h="1436" extrusionOk="0">
                  <a:moveTo>
                    <a:pt x="1" y="1"/>
                  </a:moveTo>
                  <a:lnTo>
                    <a:pt x="168" y="1435"/>
                  </a:lnTo>
                  <a:lnTo>
                    <a:pt x="78357" y="1435"/>
                  </a:lnTo>
                  <a:lnTo>
                    <a:pt x="78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388075" y="4550375"/>
              <a:ext cx="2002275" cy="36700"/>
            </a:xfrm>
            <a:custGeom>
              <a:avLst/>
              <a:gdLst/>
              <a:ahLst/>
              <a:cxnLst/>
              <a:rect l="l" t="t" r="r" b="b"/>
              <a:pathLst>
                <a:path w="80091" h="1468" extrusionOk="0">
                  <a:moveTo>
                    <a:pt x="0" y="0"/>
                  </a:moveTo>
                  <a:lnTo>
                    <a:pt x="167" y="1468"/>
                  </a:lnTo>
                  <a:lnTo>
                    <a:pt x="79924" y="1468"/>
                  </a:lnTo>
                  <a:lnTo>
                    <a:pt x="800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3445625" y="4048350"/>
              <a:ext cx="2118200" cy="36700"/>
            </a:xfrm>
            <a:custGeom>
              <a:avLst/>
              <a:gdLst/>
              <a:ahLst/>
              <a:cxnLst/>
              <a:rect l="l" t="t" r="r" b="b"/>
              <a:pathLst>
                <a:path w="84728" h="1468" extrusionOk="0">
                  <a:moveTo>
                    <a:pt x="1" y="0"/>
                  </a:moveTo>
                  <a:lnTo>
                    <a:pt x="167" y="1468"/>
                  </a:lnTo>
                  <a:lnTo>
                    <a:pt x="84561" y="1468"/>
                  </a:lnTo>
                  <a:lnTo>
                    <a:pt x="84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48875" y="4885600"/>
              <a:ext cx="1924725" cy="35900"/>
            </a:xfrm>
            <a:custGeom>
              <a:avLst/>
              <a:gdLst/>
              <a:ahLst/>
              <a:cxnLst/>
              <a:rect l="l" t="t" r="r" b="b"/>
              <a:pathLst>
                <a:path w="76989" h="1436" extrusionOk="0">
                  <a:moveTo>
                    <a:pt x="0" y="1"/>
                  </a:moveTo>
                  <a:lnTo>
                    <a:pt x="167" y="1435"/>
                  </a:lnTo>
                  <a:lnTo>
                    <a:pt x="76822" y="1435"/>
                  </a:lnTo>
                  <a:lnTo>
                    <a:pt x="76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407250" y="4383575"/>
              <a:ext cx="2040625" cy="35900"/>
            </a:xfrm>
            <a:custGeom>
              <a:avLst/>
              <a:gdLst/>
              <a:ahLst/>
              <a:cxnLst/>
              <a:rect l="l" t="t" r="r" b="b"/>
              <a:pathLst>
                <a:path w="81625" h="1436" extrusionOk="0">
                  <a:moveTo>
                    <a:pt x="0" y="1"/>
                  </a:moveTo>
                  <a:lnTo>
                    <a:pt x="167" y="1435"/>
                  </a:lnTo>
                  <a:lnTo>
                    <a:pt x="81458" y="1435"/>
                  </a:lnTo>
                  <a:lnTo>
                    <a:pt x="81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426450" y="4215950"/>
              <a:ext cx="2079850" cy="35900"/>
            </a:xfrm>
            <a:custGeom>
              <a:avLst/>
              <a:gdLst/>
              <a:ahLst/>
              <a:cxnLst/>
              <a:rect l="l" t="t" r="r" b="b"/>
              <a:pathLst>
                <a:path w="83194" h="1436" extrusionOk="0">
                  <a:moveTo>
                    <a:pt x="1" y="1"/>
                  </a:moveTo>
                  <a:lnTo>
                    <a:pt x="168" y="1435"/>
                  </a:lnTo>
                  <a:lnTo>
                    <a:pt x="83027" y="1435"/>
                  </a:lnTo>
                  <a:lnTo>
                    <a:pt x="83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3499825" y="2838925"/>
              <a:ext cx="2226600" cy="931750"/>
            </a:xfrm>
            <a:custGeom>
              <a:avLst/>
              <a:gdLst/>
              <a:ahLst/>
              <a:cxnLst/>
              <a:rect l="l" t="t" r="r" b="b"/>
              <a:pathLst>
                <a:path w="89064" h="37270" extrusionOk="0">
                  <a:moveTo>
                    <a:pt x="44520" y="1"/>
                  </a:moveTo>
                  <a:cubicBezTo>
                    <a:pt x="44074" y="1"/>
                    <a:pt x="43632" y="93"/>
                    <a:pt x="43231" y="276"/>
                  </a:cubicBezTo>
                  <a:lnTo>
                    <a:pt x="16512" y="11684"/>
                  </a:lnTo>
                  <a:cubicBezTo>
                    <a:pt x="16112" y="11851"/>
                    <a:pt x="15745" y="12118"/>
                    <a:pt x="15445" y="12418"/>
                  </a:cubicBezTo>
                  <a:lnTo>
                    <a:pt x="0" y="29530"/>
                  </a:lnTo>
                  <a:lnTo>
                    <a:pt x="868" y="37269"/>
                  </a:lnTo>
                  <a:lnTo>
                    <a:pt x="19748" y="16388"/>
                  </a:lnTo>
                  <a:lnTo>
                    <a:pt x="44532" y="5813"/>
                  </a:lnTo>
                  <a:lnTo>
                    <a:pt x="69317" y="16388"/>
                  </a:lnTo>
                  <a:lnTo>
                    <a:pt x="88163" y="37269"/>
                  </a:lnTo>
                  <a:lnTo>
                    <a:pt x="89064" y="29530"/>
                  </a:lnTo>
                  <a:lnTo>
                    <a:pt x="73586" y="12418"/>
                  </a:lnTo>
                  <a:cubicBezTo>
                    <a:pt x="73319" y="12118"/>
                    <a:pt x="72952" y="11851"/>
                    <a:pt x="72552" y="11684"/>
                  </a:cubicBezTo>
                  <a:lnTo>
                    <a:pt x="45833" y="276"/>
                  </a:lnTo>
                  <a:cubicBezTo>
                    <a:pt x="45416" y="93"/>
                    <a:pt x="44966" y="1"/>
                    <a:pt x="44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910250" y="3688925"/>
              <a:ext cx="1047450" cy="1232575"/>
            </a:xfrm>
            <a:custGeom>
              <a:avLst/>
              <a:gdLst/>
              <a:ahLst/>
              <a:cxnLst/>
              <a:rect l="l" t="t" r="r" b="b"/>
              <a:pathLst>
                <a:path w="41898" h="49303" extrusionOk="0">
                  <a:moveTo>
                    <a:pt x="20949" y="0"/>
                  </a:moveTo>
                  <a:lnTo>
                    <a:pt x="8407" y="6605"/>
                  </a:lnTo>
                  <a:lnTo>
                    <a:pt x="1" y="18046"/>
                  </a:lnTo>
                  <a:lnTo>
                    <a:pt x="2936" y="49302"/>
                  </a:lnTo>
                  <a:lnTo>
                    <a:pt x="38962" y="49302"/>
                  </a:lnTo>
                  <a:lnTo>
                    <a:pt x="41897" y="18046"/>
                  </a:lnTo>
                  <a:lnTo>
                    <a:pt x="33491" y="6605"/>
                  </a:lnTo>
                  <a:lnTo>
                    <a:pt x="20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407375" y="3688925"/>
              <a:ext cx="41725" cy="1232575"/>
            </a:xfrm>
            <a:custGeom>
              <a:avLst/>
              <a:gdLst/>
              <a:ahLst/>
              <a:cxnLst/>
              <a:rect l="l" t="t" r="r" b="b"/>
              <a:pathLst>
                <a:path w="1669" h="49303" extrusionOk="0">
                  <a:moveTo>
                    <a:pt x="834" y="0"/>
                  </a:moveTo>
                  <a:lnTo>
                    <a:pt x="0" y="467"/>
                  </a:lnTo>
                  <a:lnTo>
                    <a:pt x="0" y="49302"/>
                  </a:lnTo>
                  <a:lnTo>
                    <a:pt x="1668" y="49302"/>
                  </a:lnTo>
                  <a:lnTo>
                    <a:pt x="1668" y="467"/>
                  </a:lnTo>
                  <a:lnTo>
                    <a:pt x="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2956950" y="3649100"/>
              <a:ext cx="1140025" cy="1272400"/>
            </a:xfrm>
            <a:custGeom>
              <a:avLst/>
              <a:gdLst/>
              <a:ahLst/>
              <a:cxnLst/>
              <a:rect l="l" t="t" r="r" b="b"/>
              <a:pathLst>
                <a:path w="45601" h="50896" extrusionOk="0">
                  <a:moveTo>
                    <a:pt x="22817" y="0"/>
                  </a:moveTo>
                  <a:cubicBezTo>
                    <a:pt x="22492" y="0"/>
                    <a:pt x="22167" y="75"/>
                    <a:pt x="21883" y="226"/>
                  </a:cubicBezTo>
                  <a:lnTo>
                    <a:pt x="9341" y="6830"/>
                  </a:lnTo>
                  <a:cubicBezTo>
                    <a:pt x="9074" y="6964"/>
                    <a:pt x="8874" y="7130"/>
                    <a:pt x="8740" y="7331"/>
                  </a:cubicBezTo>
                  <a:lnTo>
                    <a:pt x="334" y="18772"/>
                  </a:lnTo>
                  <a:cubicBezTo>
                    <a:pt x="101" y="19072"/>
                    <a:pt x="1" y="19406"/>
                    <a:pt x="34" y="19773"/>
                  </a:cubicBezTo>
                  <a:lnTo>
                    <a:pt x="2970" y="50895"/>
                  </a:lnTo>
                  <a:lnTo>
                    <a:pt x="6672" y="50895"/>
                  </a:lnTo>
                  <a:lnTo>
                    <a:pt x="6639" y="50695"/>
                  </a:lnTo>
                  <a:lnTo>
                    <a:pt x="3737" y="20040"/>
                  </a:lnTo>
                  <a:lnTo>
                    <a:pt x="11576" y="9399"/>
                  </a:lnTo>
                  <a:lnTo>
                    <a:pt x="22817" y="3461"/>
                  </a:lnTo>
                  <a:lnTo>
                    <a:pt x="34059" y="9399"/>
                  </a:lnTo>
                  <a:lnTo>
                    <a:pt x="41864" y="20040"/>
                  </a:lnTo>
                  <a:lnTo>
                    <a:pt x="38995" y="50695"/>
                  </a:lnTo>
                  <a:lnTo>
                    <a:pt x="38962" y="50895"/>
                  </a:lnTo>
                  <a:lnTo>
                    <a:pt x="42665" y="50895"/>
                  </a:lnTo>
                  <a:lnTo>
                    <a:pt x="45567" y="19773"/>
                  </a:lnTo>
                  <a:cubicBezTo>
                    <a:pt x="45600" y="19406"/>
                    <a:pt x="45500" y="19072"/>
                    <a:pt x="45300" y="18772"/>
                  </a:cubicBezTo>
                  <a:lnTo>
                    <a:pt x="36894" y="7331"/>
                  </a:lnTo>
                  <a:cubicBezTo>
                    <a:pt x="36760" y="7130"/>
                    <a:pt x="36527" y="6964"/>
                    <a:pt x="36293" y="6830"/>
                  </a:cubicBezTo>
                  <a:lnTo>
                    <a:pt x="23751" y="226"/>
                  </a:lnTo>
                  <a:cubicBezTo>
                    <a:pt x="23468" y="75"/>
                    <a:pt x="23142" y="0"/>
                    <a:pt x="2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3659950" y="2719675"/>
              <a:ext cx="2546850" cy="998450"/>
            </a:xfrm>
            <a:custGeom>
              <a:avLst/>
              <a:gdLst/>
              <a:ahLst/>
              <a:cxnLst/>
              <a:rect l="l" t="t" r="r" b="b"/>
              <a:pathLst>
                <a:path w="101874" h="39938" extrusionOk="0">
                  <a:moveTo>
                    <a:pt x="50925" y="1"/>
                  </a:moveTo>
                  <a:cubicBezTo>
                    <a:pt x="50479" y="1"/>
                    <a:pt x="50037" y="92"/>
                    <a:pt x="49636" y="276"/>
                  </a:cubicBezTo>
                  <a:lnTo>
                    <a:pt x="22917" y="11684"/>
                  </a:lnTo>
                  <a:cubicBezTo>
                    <a:pt x="22517" y="11851"/>
                    <a:pt x="22150" y="12118"/>
                    <a:pt x="21850" y="12451"/>
                  </a:cubicBezTo>
                  <a:lnTo>
                    <a:pt x="1068" y="35434"/>
                  </a:lnTo>
                  <a:cubicBezTo>
                    <a:pt x="1" y="36635"/>
                    <a:pt x="201" y="38370"/>
                    <a:pt x="1502" y="39304"/>
                  </a:cubicBezTo>
                  <a:cubicBezTo>
                    <a:pt x="2071" y="39727"/>
                    <a:pt x="2762" y="39933"/>
                    <a:pt x="3449" y="39933"/>
                  </a:cubicBezTo>
                  <a:cubicBezTo>
                    <a:pt x="4330" y="39933"/>
                    <a:pt x="5205" y="39593"/>
                    <a:pt x="5805" y="38937"/>
                  </a:cubicBezTo>
                  <a:lnTo>
                    <a:pt x="26153" y="16387"/>
                  </a:lnTo>
                  <a:lnTo>
                    <a:pt x="50937" y="5813"/>
                  </a:lnTo>
                  <a:lnTo>
                    <a:pt x="75722" y="16387"/>
                  </a:lnTo>
                  <a:lnTo>
                    <a:pt x="96069" y="38937"/>
                  </a:lnTo>
                  <a:cubicBezTo>
                    <a:pt x="96670" y="39604"/>
                    <a:pt x="97570" y="39938"/>
                    <a:pt x="98438" y="39938"/>
                  </a:cubicBezTo>
                  <a:cubicBezTo>
                    <a:pt x="99138" y="39938"/>
                    <a:pt x="99805" y="39738"/>
                    <a:pt x="100372" y="39304"/>
                  </a:cubicBezTo>
                  <a:cubicBezTo>
                    <a:pt x="101673" y="38370"/>
                    <a:pt x="101874" y="36635"/>
                    <a:pt x="100806" y="35434"/>
                  </a:cubicBezTo>
                  <a:lnTo>
                    <a:pt x="79991" y="12451"/>
                  </a:lnTo>
                  <a:cubicBezTo>
                    <a:pt x="79724" y="12118"/>
                    <a:pt x="79357" y="11851"/>
                    <a:pt x="78957" y="11684"/>
                  </a:cubicBezTo>
                  <a:lnTo>
                    <a:pt x="52238" y="276"/>
                  </a:lnTo>
                  <a:cubicBezTo>
                    <a:pt x="51821" y="92"/>
                    <a:pt x="51371" y="1"/>
                    <a:pt x="50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321475" y="4484475"/>
              <a:ext cx="123425" cy="111775"/>
            </a:xfrm>
            <a:custGeom>
              <a:avLst/>
              <a:gdLst/>
              <a:ahLst/>
              <a:cxnLst/>
              <a:rect l="l" t="t" r="r" b="b"/>
              <a:pathLst>
                <a:path w="4937" h="4471" extrusionOk="0">
                  <a:moveTo>
                    <a:pt x="2468" y="735"/>
                  </a:moveTo>
                  <a:cubicBezTo>
                    <a:pt x="3369" y="735"/>
                    <a:pt x="4103" y="1435"/>
                    <a:pt x="4103" y="2236"/>
                  </a:cubicBezTo>
                  <a:cubicBezTo>
                    <a:pt x="4103" y="3070"/>
                    <a:pt x="3369" y="3737"/>
                    <a:pt x="2468" y="3737"/>
                  </a:cubicBezTo>
                  <a:cubicBezTo>
                    <a:pt x="1568" y="3737"/>
                    <a:pt x="801" y="3070"/>
                    <a:pt x="801" y="2236"/>
                  </a:cubicBezTo>
                  <a:cubicBezTo>
                    <a:pt x="801" y="1435"/>
                    <a:pt x="1568" y="735"/>
                    <a:pt x="2468" y="735"/>
                  </a:cubicBezTo>
                  <a:close/>
                  <a:moveTo>
                    <a:pt x="2468" y="1"/>
                  </a:moveTo>
                  <a:cubicBezTo>
                    <a:pt x="1101" y="1"/>
                    <a:pt x="0" y="1002"/>
                    <a:pt x="0" y="2236"/>
                  </a:cubicBezTo>
                  <a:cubicBezTo>
                    <a:pt x="0" y="3470"/>
                    <a:pt x="1101" y="4471"/>
                    <a:pt x="2468" y="4471"/>
                  </a:cubicBezTo>
                  <a:cubicBezTo>
                    <a:pt x="3836" y="4471"/>
                    <a:pt x="4937" y="3470"/>
                    <a:pt x="4937" y="2236"/>
                  </a:cubicBezTo>
                  <a:cubicBezTo>
                    <a:pt x="4937" y="1002"/>
                    <a:pt x="3836"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2294800" y="4461125"/>
              <a:ext cx="70075" cy="62575"/>
            </a:xfrm>
            <a:custGeom>
              <a:avLst/>
              <a:gdLst/>
              <a:ahLst/>
              <a:cxnLst/>
              <a:rect l="l" t="t" r="r" b="b"/>
              <a:pathLst>
                <a:path w="2803" h="2503" extrusionOk="0">
                  <a:moveTo>
                    <a:pt x="1401" y="1"/>
                  </a:moveTo>
                  <a:cubicBezTo>
                    <a:pt x="634" y="1"/>
                    <a:pt x="0" y="535"/>
                    <a:pt x="0" y="1235"/>
                  </a:cubicBezTo>
                  <a:cubicBezTo>
                    <a:pt x="0" y="1936"/>
                    <a:pt x="634" y="2503"/>
                    <a:pt x="1401" y="2503"/>
                  </a:cubicBezTo>
                  <a:cubicBezTo>
                    <a:pt x="2169" y="2503"/>
                    <a:pt x="2802" y="1936"/>
                    <a:pt x="2802" y="1235"/>
                  </a:cubicBezTo>
                  <a:cubicBezTo>
                    <a:pt x="2802" y="535"/>
                    <a:pt x="2169" y="1"/>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573325" y="4484475"/>
              <a:ext cx="123450" cy="111775"/>
            </a:xfrm>
            <a:custGeom>
              <a:avLst/>
              <a:gdLst/>
              <a:ahLst/>
              <a:cxnLst/>
              <a:rect l="l" t="t" r="r" b="b"/>
              <a:pathLst>
                <a:path w="4938" h="4471" extrusionOk="0">
                  <a:moveTo>
                    <a:pt x="2469" y="735"/>
                  </a:moveTo>
                  <a:cubicBezTo>
                    <a:pt x="3369" y="735"/>
                    <a:pt x="4103" y="1435"/>
                    <a:pt x="4103" y="2236"/>
                  </a:cubicBezTo>
                  <a:cubicBezTo>
                    <a:pt x="4103" y="3070"/>
                    <a:pt x="3369" y="3737"/>
                    <a:pt x="2469" y="3737"/>
                  </a:cubicBezTo>
                  <a:cubicBezTo>
                    <a:pt x="1535" y="3737"/>
                    <a:pt x="801" y="3070"/>
                    <a:pt x="801" y="2236"/>
                  </a:cubicBezTo>
                  <a:cubicBezTo>
                    <a:pt x="801" y="1435"/>
                    <a:pt x="1535" y="735"/>
                    <a:pt x="2469" y="735"/>
                  </a:cubicBezTo>
                  <a:close/>
                  <a:moveTo>
                    <a:pt x="2469" y="1"/>
                  </a:moveTo>
                  <a:cubicBezTo>
                    <a:pt x="1101" y="1"/>
                    <a:pt x="0" y="1002"/>
                    <a:pt x="0" y="2236"/>
                  </a:cubicBezTo>
                  <a:cubicBezTo>
                    <a:pt x="0" y="3470"/>
                    <a:pt x="1101" y="4471"/>
                    <a:pt x="2469" y="4471"/>
                  </a:cubicBezTo>
                  <a:cubicBezTo>
                    <a:pt x="3836" y="4471"/>
                    <a:pt x="4937" y="3470"/>
                    <a:pt x="4937" y="2236"/>
                  </a:cubicBezTo>
                  <a:cubicBezTo>
                    <a:pt x="4937" y="1002"/>
                    <a:pt x="3836"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2546650" y="4461125"/>
              <a:ext cx="70075" cy="62575"/>
            </a:xfrm>
            <a:custGeom>
              <a:avLst/>
              <a:gdLst/>
              <a:ahLst/>
              <a:cxnLst/>
              <a:rect l="l" t="t" r="r" b="b"/>
              <a:pathLst>
                <a:path w="2803" h="2503" extrusionOk="0">
                  <a:moveTo>
                    <a:pt x="1402" y="1"/>
                  </a:moveTo>
                  <a:cubicBezTo>
                    <a:pt x="634" y="1"/>
                    <a:pt x="1" y="535"/>
                    <a:pt x="1" y="1235"/>
                  </a:cubicBezTo>
                  <a:cubicBezTo>
                    <a:pt x="1" y="1936"/>
                    <a:pt x="634" y="2503"/>
                    <a:pt x="1402" y="2503"/>
                  </a:cubicBezTo>
                  <a:cubicBezTo>
                    <a:pt x="2169" y="2503"/>
                    <a:pt x="2803" y="1936"/>
                    <a:pt x="2803" y="1235"/>
                  </a:cubicBezTo>
                  <a:cubicBezTo>
                    <a:pt x="2803" y="535"/>
                    <a:pt x="2169"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37"/>
          <p:cNvSpPr txBox="1">
            <a:spLocks noGrp="1"/>
          </p:cNvSpPr>
          <p:nvPr>
            <p:ph type="title"/>
          </p:nvPr>
        </p:nvSpPr>
        <p:spPr>
          <a:xfrm>
            <a:off x="1771683" y="1069099"/>
            <a:ext cx="4734033" cy="2099704"/>
          </a:xfrm>
          <a:prstGeom prst="rect">
            <a:avLst/>
          </a:prstGeom>
          <a:solidFill>
            <a:schemeClr val="accent6"/>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800" dirty="0">
                <a:solidFill>
                  <a:schemeClr val="bg2">
                    <a:lumMod val="75000"/>
                  </a:schemeClr>
                </a:solidFill>
                <a:latin typeface="+mn-lt"/>
              </a:rPr>
              <a:t>HOẠT ĐỘNG LUYỆN TẬP</a:t>
            </a:r>
            <a:endParaRPr sz="4800" dirty="0">
              <a:solidFill>
                <a:schemeClr val="bg2">
                  <a:lumMod val="75000"/>
                </a:schemeClr>
              </a:solidFill>
              <a:latin typeface="+mn-lt"/>
            </a:endParaRPr>
          </a:p>
        </p:txBody>
      </p:sp>
      <p:sp>
        <p:nvSpPr>
          <p:cNvPr id="1398" name="Google Shape;1398;p37"/>
          <p:cNvSpPr txBox="1">
            <a:spLocks noGrp="1"/>
          </p:cNvSpPr>
          <p:nvPr>
            <p:ph type="title" idx="2"/>
          </p:nvPr>
        </p:nvSpPr>
        <p:spPr>
          <a:xfrm>
            <a:off x="3284498" y="149496"/>
            <a:ext cx="1324800" cy="99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latin typeface="+mn-lt"/>
              </a:rPr>
              <a:t>01</a:t>
            </a:r>
            <a:endParaRPr sz="4800" dirty="0">
              <a:latin typeface="+mn-lt"/>
            </a:endParaRPr>
          </a:p>
        </p:txBody>
      </p:sp>
      <p:sp>
        <p:nvSpPr>
          <p:cNvPr id="1400" name="Google Shape;1400;p37"/>
          <p:cNvSpPr/>
          <p:nvPr/>
        </p:nvSpPr>
        <p:spPr>
          <a:xfrm>
            <a:off x="-749127" y="3985489"/>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500703" y="4534188"/>
            <a:ext cx="1597609" cy="130467"/>
          </a:xfrm>
          <a:custGeom>
            <a:avLst/>
            <a:gdLst/>
            <a:ahLst/>
            <a:cxnLst/>
            <a:rect l="l" t="t" r="r" b="b"/>
            <a:pathLst>
              <a:path w="46167" h="3771" extrusionOk="0">
                <a:moveTo>
                  <a:pt x="23084" y="1"/>
                </a:moveTo>
                <a:cubicBezTo>
                  <a:pt x="10341" y="1"/>
                  <a:pt x="1" y="835"/>
                  <a:pt x="1" y="1869"/>
                </a:cubicBezTo>
                <a:cubicBezTo>
                  <a:pt x="1" y="2903"/>
                  <a:pt x="10341" y="3770"/>
                  <a:pt x="23084" y="3770"/>
                </a:cubicBezTo>
                <a:cubicBezTo>
                  <a:pt x="35826" y="3770"/>
                  <a:pt x="46167" y="2903"/>
                  <a:pt x="46167" y="1869"/>
                </a:cubicBezTo>
                <a:cubicBezTo>
                  <a:pt x="46167" y="835"/>
                  <a:pt x="35826" y="1"/>
                  <a:pt x="23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37"/>
          <p:cNvGrpSpPr/>
          <p:nvPr/>
        </p:nvGrpSpPr>
        <p:grpSpPr>
          <a:xfrm flipH="1">
            <a:off x="-64556" y="1586113"/>
            <a:ext cx="1156815" cy="2428394"/>
            <a:chOff x="4549250" y="363900"/>
            <a:chExt cx="1878025" cy="4942875"/>
          </a:xfrm>
        </p:grpSpPr>
        <p:sp>
          <p:nvSpPr>
            <p:cNvPr id="1403" name="Google Shape;1403;p37"/>
            <p:cNvSpPr/>
            <p:nvPr/>
          </p:nvSpPr>
          <p:spPr>
            <a:xfrm>
              <a:off x="4919525" y="1177075"/>
              <a:ext cx="665500" cy="1223125"/>
            </a:xfrm>
            <a:custGeom>
              <a:avLst/>
              <a:gdLst/>
              <a:ahLst/>
              <a:cxnLst/>
              <a:rect l="l" t="t" r="r" b="b"/>
              <a:pathLst>
                <a:path w="26620" h="48925" extrusionOk="0">
                  <a:moveTo>
                    <a:pt x="20650" y="0"/>
                  </a:moveTo>
                  <a:cubicBezTo>
                    <a:pt x="18359" y="0"/>
                    <a:pt x="16252" y="1492"/>
                    <a:pt x="15545" y="3805"/>
                  </a:cubicBezTo>
                  <a:cubicBezTo>
                    <a:pt x="15511" y="3872"/>
                    <a:pt x="15511" y="3938"/>
                    <a:pt x="15478" y="4005"/>
                  </a:cubicBezTo>
                  <a:lnTo>
                    <a:pt x="15445" y="4072"/>
                  </a:lnTo>
                  <a:lnTo>
                    <a:pt x="15144" y="5306"/>
                  </a:lnTo>
                  <a:lnTo>
                    <a:pt x="14811" y="6574"/>
                  </a:lnTo>
                  <a:lnTo>
                    <a:pt x="14144" y="9109"/>
                  </a:lnTo>
                  <a:cubicBezTo>
                    <a:pt x="13677" y="10777"/>
                    <a:pt x="13210" y="12478"/>
                    <a:pt x="12709" y="14146"/>
                  </a:cubicBezTo>
                  <a:cubicBezTo>
                    <a:pt x="12242" y="15814"/>
                    <a:pt x="11742" y="17448"/>
                    <a:pt x="11242" y="19116"/>
                  </a:cubicBezTo>
                  <a:cubicBezTo>
                    <a:pt x="10708" y="20750"/>
                    <a:pt x="10174" y="22385"/>
                    <a:pt x="9607" y="23953"/>
                  </a:cubicBezTo>
                  <a:cubicBezTo>
                    <a:pt x="9340" y="24753"/>
                    <a:pt x="9040" y="25554"/>
                    <a:pt x="8740" y="26288"/>
                  </a:cubicBezTo>
                  <a:lnTo>
                    <a:pt x="8506" y="26855"/>
                  </a:lnTo>
                  <a:lnTo>
                    <a:pt x="8306" y="27422"/>
                  </a:lnTo>
                  <a:lnTo>
                    <a:pt x="7806" y="28556"/>
                  </a:lnTo>
                  <a:cubicBezTo>
                    <a:pt x="7139" y="30090"/>
                    <a:pt x="6405" y="31692"/>
                    <a:pt x="5638" y="33259"/>
                  </a:cubicBezTo>
                  <a:cubicBezTo>
                    <a:pt x="4170" y="36428"/>
                    <a:pt x="2635" y="39597"/>
                    <a:pt x="1068" y="42733"/>
                  </a:cubicBezTo>
                  <a:lnTo>
                    <a:pt x="1068" y="42766"/>
                  </a:lnTo>
                  <a:cubicBezTo>
                    <a:pt x="0" y="44868"/>
                    <a:pt x="867" y="47436"/>
                    <a:pt x="3002" y="48470"/>
                  </a:cubicBezTo>
                  <a:cubicBezTo>
                    <a:pt x="3610" y="48779"/>
                    <a:pt x="4257" y="48924"/>
                    <a:pt x="4895" y="48924"/>
                  </a:cubicBezTo>
                  <a:cubicBezTo>
                    <a:pt x="6390" y="48924"/>
                    <a:pt x="7835" y="48126"/>
                    <a:pt x="8606" y="46769"/>
                  </a:cubicBezTo>
                  <a:cubicBezTo>
                    <a:pt x="10374" y="43667"/>
                    <a:pt x="12109" y="40565"/>
                    <a:pt x="13843" y="37429"/>
                  </a:cubicBezTo>
                  <a:cubicBezTo>
                    <a:pt x="14677" y="35828"/>
                    <a:pt x="15545" y="34260"/>
                    <a:pt x="16379" y="32626"/>
                  </a:cubicBezTo>
                  <a:lnTo>
                    <a:pt x="16712" y="31992"/>
                  </a:lnTo>
                  <a:cubicBezTo>
                    <a:pt x="16812" y="31758"/>
                    <a:pt x="16912" y="31558"/>
                    <a:pt x="17012" y="31358"/>
                  </a:cubicBezTo>
                  <a:lnTo>
                    <a:pt x="17313" y="30691"/>
                  </a:lnTo>
                  <a:lnTo>
                    <a:pt x="17613" y="30024"/>
                  </a:lnTo>
                  <a:cubicBezTo>
                    <a:pt x="18013" y="29156"/>
                    <a:pt x="18380" y="28289"/>
                    <a:pt x="18714" y="27455"/>
                  </a:cubicBezTo>
                  <a:cubicBezTo>
                    <a:pt x="19414" y="25721"/>
                    <a:pt x="20048" y="24019"/>
                    <a:pt x="20682" y="22318"/>
                  </a:cubicBezTo>
                  <a:cubicBezTo>
                    <a:pt x="21315" y="20617"/>
                    <a:pt x="21882" y="18916"/>
                    <a:pt x="22483" y="17181"/>
                  </a:cubicBezTo>
                  <a:cubicBezTo>
                    <a:pt x="23050" y="15480"/>
                    <a:pt x="23617" y="13779"/>
                    <a:pt x="24151" y="12078"/>
                  </a:cubicBezTo>
                  <a:lnTo>
                    <a:pt x="24985" y="9509"/>
                  </a:lnTo>
                  <a:lnTo>
                    <a:pt x="25385" y="8208"/>
                  </a:lnTo>
                  <a:lnTo>
                    <a:pt x="25752" y="6907"/>
                  </a:lnTo>
                  <a:cubicBezTo>
                    <a:pt x="26619" y="4072"/>
                    <a:pt x="25018" y="1103"/>
                    <a:pt x="22216" y="236"/>
                  </a:cubicBezTo>
                  <a:cubicBezTo>
                    <a:pt x="21694" y="76"/>
                    <a:pt x="21167" y="0"/>
                    <a:pt x="20650"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5213900" y="1153025"/>
              <a:ext cx="396125" cy="533650"/>
            </a:xfrm>
            <a:custGeom>
              <a:avLst/>
              <a:gdLst/>
              <a:ahLst/>
              <a:cxnLst/>
              <a:rect l="l" t="t" r="r" b="b"/>
              <a:pathLst>
                <a:path w="15845" h="21346" extrusionOk="0">
                  <a:moveTo>
                    <a:pt x="9524" y="0"/>
                  </a:moveTo>
                  <a:cubicBezTo>
                    <a:pt x="7785" y="0"/>
                    <a:pt x="6422" y="767"/>
                    <a:pt x="5404" y="1665"/>
                  </a:cubicBezTo>
                  <a:cubicBezTo>
                    <a:pt x="4137" y="2799"/>
                    <a:pt x="3269" y="4300"/>
                    <a:pt x="2869" y="5934"/>
                  </a:cubicBezTo>
                  <a:lnTo>
                    <a:pt x="0" y="17676"/>
                  </a:lnTo>
                  <a:lnTo>
                    <a:pt x="10841" y="21345"/>
                  </a:lnTo>
                  <a:cubicBezTo>
                    <a:pt x="10841" y="21345"/>
                    <a:pt x="13010" y="13907"/>
                    <a:pt x="14411" y="8169"/>
                  </a:cubicBezTo>
                  <a:cubicBezTo>
                    <a:pt x="15845" y="2432"/>
                    <a:pt x="13543" y="1231"/>
                    <a:pt x="13543" y="1231"/>
                  </a:cubicBezTo>
                  <a:cubicBezTo>
                    <a:pt x="12029" y="346"/>
                    <a:pt x="10692" y="0"/>
                    <a:pt x="9524"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5204725" y="2131975"/>
              <a:ext cx="846450" cy="635200"/>
            </a:xfrm>
            <a:custGeom>
              <a:avLst/>
              <a:gdLst/>
              <a:ahLst/>
              <a:cxnLst/>
              <a:rect l="l" t="t" r="r" b="b"/>
              <a:pathLst>
                <a:path w="33858" h="25408" extrusionOk="0">
                  <a:moveTo>
                    <a:pt x="5037" y="0"/>
                  </a:moveTo>
                  <a:cubicBezTo>
                    <a:pt x="5037" y="0"/>
                    <a:pt x="4704" y="567"/>
                    <a:pt x="4237" y="1535"/>
                  </a:cubicBezTo>
                  <a:cubicBezTo>
                    <a:pt x="4137" y="1735"/>
                    <a:pt x="4070" y="1902"/>
                    <a:pt x="3970" y="2135"/>
                  </a:cubicBezTo>
                  <a:cubicBezTo>
                    <a:pt x="3203" y="3703"/>
                    <a:pt x="2269" y="6038"/>
                    <a:pt x="1735" y="8473"/>
                  </a:cubicBezTo>
                  <a:cubicBezTo>
                    <a:pt x="1702" y="8506"/>
                    <a:pt x="1702" y="8540"/>
                    <a:pt x="1702" y="8540"/>
                  </a:cubicBezTo>
                  <a:cubicBezTo>
                    <a:pt x="1668" y="8773"/>
                    <a:pt x="1601" y="8973"/>
                    <a:pt x="1568" y="9173"/>
                  </a:cubicBezTo>
                  <a:cubicBezTo>
                    <a:pt x="1568" y="9240"/>
                    <a:pt x="1535" y="9274"/>
                    <a:pt x="1535" y="9307"/>
                  </a:cubicBezTo>
                  <a:cubicBezTo>
                    <a:pt x="1168" y="11075"/>
                    <a:pt x="834" y="12909"/>
                    <a:pt x="601" y="14677"/>
                  </a:cubicBezTo>
                  <a:cubicBezTo>
                    <a:pt x="567" y="14911"/>
                    <a:pt x="534" y="15144"/>
                    <a:pt x="501" y="15345"/>
                  </a:cubicBezTo>
                  <a:cubicBezTo>
                    <a:pt x="67" y="19214"/>
                    <a:pt x="0" y="21115"/>
                    <a:pt x="1535" y="22016"/>
                  </a:cubicBezTo>
                  <a:cubicBezTo>
                    <a:pt x="4998" y="24001"/>
                    <a:pt x="11438" y="25408"/>
                    <a:pt x="17971" y="25408"/>
                  </a:cubicBezTo>
                  <a:cubicBezTo>
                    <a:pt x="22198" y="25408"/>
                    <a:pt x="26464" y="24819"/>
                    <a:pt x="29988" y="23417"/>
                  </a:cubicBezTo>
                  <a:cubicBezTo>
                    <a:pt x="33291" y="22116"/>
                    <a:pt x="33858" y="21315"/>
                    <a:pt x="33591" y="15378"/>
                  </a:cubicBezTo>
                  <a:cubicBezTo>
                    <a:pt x="33591" y="15178"/>
                    <a:pt x="33591" y="14944"/>
                    <a:pt x="33558" y="14744"/>
                  </a:cubicBezTo>
                  <a:cubicBezTo>
                    <a:pt x="33558" y="14277"/>
                    <a:pt x="33524" y="13810"/>
                    <a:pt x="33491" y="13343"/>
                  </a:cubicBezTo>
                  <a:cubicBezTo>
                    <a:pt x="33458" y="13110"/>
                    <a:pt x="33458" y="12909"/>
                    <a:pt x="33424" y="12676"/>
                  </a:cubicBezTo>
                  <a:cubicBezTo>
                    <a:pt x="33358" y="11842"/>
                    <a:pt x="33291" y="11041"/>
                    <a:pt x="33191" y="10274"/>
                  </a:cubicBezTo>
                  <a:cubicBezTo>
                    <a:pt x="33191" y="10041"/>
                    <a:pt x="33157" y="9841"/>
                    <a:pt x="33124" y="9640"/>
                  </a:cubicBezTo>
                  <a:cubicBezTo>
                    <a:pt x="32924" y="7906"/>
                    <a:pt x="32590" y="6338"/>
                    <a:pt x="32290" y="5137"/>
                  </a:cubicBezTo>
                  <a:cubicBezTo>
                    <a:pt x="32223" y="4904"/>
                    <a:pt x="32190" y="4704"/>
                    <a:pt x="32123" y="4503"/>
                  </a:cubicBezTo>
                  <a:cubicBezTo>
                    <a:pt x="31823" y="3336"/>
                    <a:pt x="31556" y="2635"/>
                    <a:pt x="31556" y="2635"/>
                  </a:cubicBezTo>
                  <a:cubicBezTo>
                    <a:pt x="30089" y="2869"/>
                    <a:pt x="28621" y="3002"/>
                    <a:pt x="27120" y="3069"/>
                  </a:cubicBezTo>
                  <a:lnTo>
                    <a:pt x="26486" y="3069"/>
                  </a:lnTo>
                  <a:cubicBezTo>
                    <a:pt x="26068" y="3080"/>
                    <a:pt x="25650" y="3085"/>
                    <a:pt x="25232" y="3085"/>
                  </a:cubicBezTo>
                  <a:cubicBezTo>
                    <a:pt x="17876" y="3085"/>
                    <a:pt x="10611" y="1483"/>
                    <a:pt x="7139" y="567"/>
                  </a:cubicBezTo>
                  <a:cubicBezTo>
                    <a:pt x="6939" y="501"/>
                    <a:pt x="6705" y="467"/>
                    <a:pt x="6538" y="401"/>
                  </a:cubicBezTo>
                  <a:cubicBezTo>
                    <a:pt x="5571" y="167"/>
                    <a:pt x="5037" y="0"/>
                    <a:pt x="5037"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5303950" y="2170325"/>
              <a:ext cx="708050" cy="110350"/>
            </a:xfrm>
            <a:custGeom>
              <a:avLst/>
              <a:gdLst/>
              <a:ahLst/>
              <a:cxnLst/>
              <a:rect l="l" t="t" r="r" b="b"/>
              <a:pathLst>
                <a:path w="28322" h="4414" extrusionOk="0">
                  <a:moveTo>
                    <a:pt x="268" y="1"/>
                  </a:moveTo>
                  <a:cubicBezTo>
                    <a:pt x="168" y="201"/>
                    <a:pt x="101" y="368"/>
                    <a:pt x="1" y="568"/>
                  </a:cubicBezTo>
                  <a:cubicBezTo>
                    <a:pt x="434" y="768"/>
                    <a:pt x="901" y="968"/>
                    <a:pt x="1402" y="1168"/>
                  </a:cubicBezTo>
                  <a:cubicBezTo>
                    <a:pt x="1602" y="1268"/>
                    <a:pt x="1802" y="1335"/>
                    <a:pt x="2002" y="1435"/>
                  </a:cubicBezTo>
                  <a:cubicBezTo>
                    <a:pt x="4938" y="2569"/>
                    <a:pt x="8774" y="3737"/>
                    <a:pt x="12910" y="4170"/>
                  </a:cubicBezTo>
                  <a:cubicBezTo>
                    <a:pt x="13077" y="4170"/>
                    <a:pt x="13244" y="4204"/>
                    <a:pt x="13410" y="4204"/>
                  </a:cubicBezTo>
                  <a:cubicBezTo>
                    <a:pt x="14925" y="4352"/>
                    <a:pt x="16456" y="4413"/>
                    <a:pt x="17952" y="4413"/>
                  </a:cubicBezTo>
                  <a:cubicBezTo>
                    <a:pt x="20147" y="4413"/>
                    <a:pt x="22267" y="4282"/>
                    <a:pt x="24151" y="4104"/>
                  </a:cubicBezTo>
                  <a:cubicBezTo>
                    <a:pt x="24352" y="4070"/>
                    <a:pt x="24585" y="4070"/>
                    <a:pt x="24785" y="4037"/>
                  </a:cubicBezTo>
                  <a:cubicBezTo>
                    <a:pt x="26120" y="3903"/>
                    <a:pt x="27320" y="3737"/>
                    <a:pt x="28321" y="3603"/>
                  </a:cubicBezTo>
                  <a:cubicBezTo>
                    <a:pt x="28254" y="3370"/>
                    <a:pt x="28221" y="3170"/>
                    <a:pt x="28154" y="2969"/>
                  </a:cubicBezTo>
                  <a:cubicBezTo>
                    <a:pt x="27154" y="3136"/>
                    <a:pt x="25919" y="3303"/>
                    <a:pt x="24552" y="3436"/>
                  </a:cubicBezTo>
                  <a:cubicBezTo>
                    <a:pt x="24318" y="3436"/>
                    <a:pt x="24118" y="3470"/>
                    <a:pt x="23885" y="3503"/>
                  </a:cubicBezTo>
                  <a:cubicBezTo>
                    <a:pt x="22055" y="3656"/>
                    <a:pt x="19996" y="3775"/>
                    <a:pt x="17858" y="3775"/>
                  </a:cubicBezTo>
                  <a:cubicBezTo>
                    <a:pt x="16255" y="3775"/>
                    <a:pt x="14607" y="3708"/>
                    <a:pt x="12977" y="3537"/>
                  </a:cubicBezTo>
                  <a:cubicBezTo>
                    <a:pt x="8941" y="3103"/>
                    <a:pt x="5205" y="1969"/>
                    <a:pt x="2302" y="868"/>
                  </a:cubicBezTo>
                  <a:cubicBezTo>
                    <a:pt x="2102" y="768"/>
                    <a:pt x="1902" y="701"/>
                    <a:pt x="1702" y="634"/>
                  </a:cubicBezTo>
                  <a:cubicBezTo>
                    <a:pt x="1202" y="401"/>
                    <a:pt x="701" y="201"/>
                    <a:pt x="2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927850" y="2498900"/>
              <a:ext cx="673850" cy="2422600"/>
            </a:xfrm>
            <a:custGeom>
              <a:avLst/>
              <a:gdLst/>
              <a:ahLst/>
              <a:cxnLst/>
              <a:rect l="l" t="t" r="r" b="b"/>
              <a:pathLst>
                <a:path w="26954" h="96904" extrusionOk="0">
                  <a:moveTo>
                    <a:pt x="11676" y="0"/>
                  </a:moveTo>
                  <a:cubicBezTo>
                    <a:pt x="8240" y="12009"/>
                    <a:pt x="6138" y="27553"/>
                    <a:pt x="5772" y="44032"/>
                  </a:cubicBezTo>
                  <a:lnTo>
                    <a:pt x="5571" y="45767"/>
                  </a:lnTo>
                  <a:lnTo>
                    <a:pt x="5505" y="46534"/>
                  </a:lnTo>
                  <a:lnTo>
                    <a:pt x="1" y="96436"/>
                  </a:lnTo>
                  <a:lnTo>
                    <a:pt x="8874" y="96903"/>
                  </a:lnTo>
                  <a:cubicBezTo>
                    <a:pt x="10542" y="90565"/>
                    <a:pt x="12910" y="80325"/>
                    <a:pt x="14678" y="73920"/>
                  </a:cubicBezTo>
                  <a:cubicBezTo>
                    <a:pt x="19415" y="57842"/>
                    <a:pt x="16913" y="46734"/>
                    <a:pt x="16913" y="46734"/>
                  </a:cubicBezTo>
                  <a:cubicBezTo>
                    <a:pt x="20982" y="34725"/>
                    <a:pt x="26219" y="25218"/>
                    <a:pt x="26953" y="7105"/>
                  </a:cubicBezTo>
                  <a:lnTo>
                    <a:pt x="11676" y="0"/>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952050" y="4810550"/>
              <a:ext cx="222675" cy="18375"/>
            </a:xfrm>
            <a:custGeom>
              <a:avLst/>
              <a:gdLst/>
              <a:ahLst/>
              <a:cxnLst/>
              <a:rect l="l" t="t" r="r" b="b"/>
              <a:pathLst>
                <a:path w="8907" h="735" extrusionOk="0">
                  <a:moveTo>
                    <a:pt x="8606" y="1"/>
                  </a:moveTo>
                  <a:lnTo>
                    <a:pt x="300" y="134"/>
                  </a:lnTo>
                  <a:cubicBezTo>
                    <a:pt x="134" y="134"/>
                    <a:pt x="0" y="267"/>
                    <a:pt x="0" y="434"/>
                  </a:cubicBezTo>
                  <a:cubicBezTo>
                    <a:pt x="0" y="601"/>
                    <a:pt x="134" y="734"/>
                    <a:pt x="300" y="734"/>
                  </a:cubicBezTo>
                  <a:lnTo>
                    <a:pt x="8606" y="634"/>
                  </a:lnTo>
                  <a:cubicBezTo>
                    <a:pt x="8773" y="601"/>
                    <a:pt x="8906" y="468"/>
                    <a:pt x="8906" y="301"/>
                  </a:cubicBezTo>
                  <a:cubicBezTo>
                    <a:pt x="8906" y="134"/>
                    <a:pt x="8773" y="1"/>
                    <a:pt x="860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065450" y="3641250"/>
              <a:ext cx="115950" cy="26000"/>
            </a:xfrm>
            <a:custGeom>
              <a:avLst/>
              <a:gdLst/>
              <a:ahLst/>
              <a:cxnLst/>
              <a:rect l="l" t="t" r="r" b="b"/>
              <a:pathLst>
                <a:path w="4638" h="1040" extrusionOk="0">
                  <a:moveTo>
                    <a:pt x="4165" y="1"/>
                  </a:moveTo>
                  <a:cubicBezTo>
                    <a:pt x="4145" y="1"/>
                    <a:pt x="4124" y="2"/>
                    <a:pt x="4104" y="6"/>
                  </a:cubicBezTo>
                  <a:cubicBezTo>
                    <a:pt x="3403" y="189"/>
                    <a:pt x="2703" y="264"/>
                    <a:pt x="2023" y="264"/>
                  </a:cubicBezTo>
                  <a:cubicBezTo>
                    <a:pt x="1343" y="264"/>
                    <a:pt x="685" y="189"/>
                    <a:pt x="67" y="73"/>
                  </a:cubicBezTo>
                  <a:lnTo>
                    <a:pt x="1" y="840"/>
                  </a:lnTo>
                  <a:cubicBezTo>
                    <a:pt x="634" y="940"/>
                    <a:pt x="1302" y="1040"/>
                    <a:pt x="2035" y="1040"/>
                  </a:cubicBezTo>
                  <a:cubicBezTo>
                    <a:pt x="2769" y="1040"/>
                    <a:pt x="3537" y="940"/>
                    <a:pt x="4304" y="773"/>
                  </a:cubicBezTo>
                  <a:cubicBezTo>
                    <a:pt x="4504" y="706"/>
                    <a:pt x="4637" y="506"/>
                    <a:pt x="4571" y="306"/>
                  </a:cubicBezTo>
                  <a:cubicBezTo>
                    <a:pt x="4511" y="127"/>
                    <a:pt x="4344" y="1"/>
                    <a:pt x="416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5118825" y="2773975"/>
              <a:ext cx="429500" cy="2037425"/>
            </a:xfrm>
            <a:custGeom>
              <a:avLst/>
              <a:gdLst/>
              <a:ahLst/>
              <a:cxnLst/>
              <a:rect l="l" t="t" r="r" b="b"/>
              <a:pathLst>
                <a:path w="17180" h="81497" extrusionOk="0">
                  <a:moveTo>
                    <a:pt x="16819" y="0"/>
                  </a:moveTo>
                  <a:cubicBezTo>
                    <a:pt x="16652" y="0"/>
                    <a:pt x="16542" y="123"/>
                    <a:pt x="16512" y="272"/>
                  </a:cubicBezTo>
                  <a:cubicBezTo>
                    <a:pt x="16512" y="439"/>
                    <a:pt x="15245" y="17384"/>
                    <a:pt x="6639" y="34430"/>
                  </a:cubicBezTo>
                  <a:cubicBezTo>
                    <a:pt x="6605" y="34497"/>
                    <a:pt x="6605" y="34530"/>
                    <a:pt x="6605" y="34597"/>
                  </a:cubicBezTo>
                  <a:cubicBezTo>
                    <a:pt x="6605" y="34764"/>
                    <a:pt x="7439" y="51309"/>
                    <a:pt x="4904" y="61649"/>
                  </a:cubicBezTo>
                  <a:cubicBezTo>
                    <a:pt x="3670" y="66686"/>
                    <a:pt x="2002" y="73291"/>
                    <a:pt x="1" y="81497"/>
                  </a:cubicBezTo>
                  <a:lnTo>
                    <a:pt x="634" y="81497"/>
                  </a:lnTo>
                  <a:cubicBezTo>
                    <a:pt x="2636" y="73324"/>
                    <a:pt x="4304" y="66786"/>
                    <a:pt x="5538" y="61816"/>
                  </a:cubicBezTo>
                  <a:cubicBezTo>
                    <a:pt x="7973" y="51742"/>
                    <a:pt x="7306" y="35964"/>
                    <a:pt x="7239" y="34663"/>
                  </a:cubicBezTo>
                  <a:cubicBezTo>
                    <a:pt x="15879" y="17518"/>
                    <a:pt x="17146" y="506"/>
                    <a:pt x="17146" y="339"/>
                  </a:cubicBezTo>
                  <a:cubicBezTo>
                    <a:pt x="17179" y="139"/>
                    <a:pt x="17046" y="5"/>
                    <a:pt x="16879" y="5"/>
                  </a:cubicBezTo>
                  <a:cubicBezTo>
                    <a:pt x="16858" y="2"/>
                    <a:pt x="16838" y="0"/>
                    <a:pt x="1681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549250" y="4513675"/>
              <a:ext cx="711375" cy="793100"/>
            </a:xfrm>
            <a:custGeom>
              <a:avLst/>
              <a:gdLst/>
              <a:ahLst/>
              <a:cxnLst/>
              <a:rect l="l" t="t" r="r" b="b"/>
              <a:pathLst>
                <a:path w="28455" h="31724" extrusionOk="0">
                  <a:moveTo>
                    <a:pt x="28454" y="0"/>
                  </a:moveTo>
                  <a:lnTo>
                    <a:pt x="28454" y="0"/>
                  </a:lnTo>
                  <a:cubicBezTo>
                    <a:pt x="21483" y="501"/>
                    <a:pt x="16479" y="501"/>
                    <a:pt x="16479" y="501"/>
                  </a:cubicBezTo>
                  <a:lnTo>
                    <a:pt x="14177" y="20415"/>
                  </a:lnTo>
                  <a:cubicBezTo>
                    <a:pt x="14177" y="20415"/>
                    <a:pt x="12076" y="23184"/>
                    <a:pt x="5638" y="25552"/>
                  </a:cubicBezTo>
                  <a:cubicBezTo>
                    <a:pt x="5271" y="25685"/>
                    <a:pt x="4904" y="25819"/>
                    <a:pt x="4604" y="25952"/>
                  </a:cubicBezTo>
                  <a:cubicBezTo>
                    <a:pt x="4404" y="26052"/>
                    <a:pt x="4237" y="26119"/>
                    <a:pt x="4070" y="26186"/>
                  </a:cubicBezTo>
                  <a:cubicBezTo>
                    <a:pt x="1235" y="27587"/>
                    <a:pt x="368" y="29221"/>
                    <a:pt x="134" y="30322"/>
                  </a:cubicBezTo>
                  <a:cubicBezTo>
                    <a:pt x="1" y="31156"/>
                    <a:pt x="167" y="31723"/>
                    <a:pt x="167" y="31723"/>
                  </a:cubicBezTo>
                  <a:lnTo>
                    <a:pt x="26286" y="31723"/>
                  </a:lnTo>
                  <a:cubicBezTo>
                    <a:pt x="26286" y="31289"/>
                    <a:pt x="26286" y="30822"/>
                    <a:pt x="26286" y="30322"/>
                  </a:cubicBezTo>
                  <a:cubicBezTo>
                    <a:pt x="26186" y="27153"/>
                    <a:pt x="25786" y="22950"/>
                    <a:pt x="25786" y="22950"/>
                  </a:cubicBezTo>
                  <a:lnTo>
                    <a:pt x="28454" y="0"/>
                  </a:ln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5155525" y="4532700"/>
              <a:ext cx="71725" cy="548075"/>
            </a:xfrm>
            <a:custGeom>
              <a:avLst/>
              <a:gdLst/>
              <a:ahLst/>
              <a:cxnLst/>
              <a:rect l="l" t="t" r="r" b="b"/>
              <a:pathLst>
                <a:path w="2869" h="21923" extrusionOk="0">
                  <a:moveTo>
                    <a:pt x="2550" y="0"/>
                  </a:moveTo>
                  <a:cubicBezTo>
                    <a:pt x="2436" y="0"/>
                    <a:pt x="2335" y="91"/>
                    <a:pt x="2335" y="207"/>
                  </a:cubicBezTo>
                  <a:lnTo>
                    <a:pt x="0" y="21622"/>
                  </a:lnTo>
                  <a:cubicBezTo>
                    <a:pt x="0" y="21756"/>
                    <a:pt x="100" y="21889"/>
                    <a:pt x="234" y="21889"/>
                  </a:cubicBezTo>
                  <a:cubicBezTo>
                    <a:pt x="234" y="21889"/>
                    <a:pt x="267" y="21922"/>
                    <a:pt x="267" y="21922"/>
                  </a:cubicBezTo>
                  <a:cubicBezTo>
                    <a:pt x="401" y="21922"/>
                    <a:pt x="501" y="21822"/>
                    <a:pt x="534" y="21689"/>
                  </a:cubicBezTo>
                  <a:lnTo>
                    <a:pt x="2836" y="274"/>
                  </a:lnTo>
                  <a:cubicBezTo>
                    <a:pt x="2869" y="140"/>
                    <a:pt x="2769" y="7"/>
                    <a:pt x="2602" y="7"/>
                  </a:cubicBezTo>
                  <a:cubicBezTo>
                    <a:pt x="2585" y="2"/>
                    <a:pt x="2567" y="0"/>
                    <a:pt x="255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5062125" y="5064075"/>
              <a:ext cx="131775" cy="231025"/>
            </a:xfrm>
            <a:custGeom>
              <a:avLst/>
              <a:gdLst/>
              <a:ahLst/>
              <a:cxnLst/>
              <a:rect l="l" t="t" r="r" b="b"/>
              <a:pathLst>
                <a:path w="5271" h="9241" extrusionOk="0">
                  <a:moveTo>
                    <a:pt x="5271" y="0"/>
                  </a:moveTo>
                  <a:cubicBezTo>
                    <a:pt x="3936" y="100"/>
                    <a:pt x="2902" y="634"/>
                    <a:pt x="2102" y="1568"/>
                  </a:cubicBezTo>
                  <a:cubicBezTo>
                    <a:pt x="0" y="4136"/>
                    <a:pt x="734" y="8840"/>
                    <a:pt x="767" y="9040"/>
                  </a:cubicBezTo>
                  <a:cubicBezTo>
                    <a:pt x="801" y="9173"/>
                    <a:pt x="901" y="9240"/>
                    <a:pt x="1034" y="9240"/>
                  </a:cubicBezTo>
                  <a:lnTo>
                    <a:pt x="1068" y="9240"/>
                  </a:lnTo>
                  <a:cubicBezTo>
                    <a:pt x="1201" y="9240"/>
                    <a:pt x="1301" y="9107"/>
                    <a:pt x="1268" y="8973"/>
                  </a:cubicBezTo>
                  <a:cubicBezTo>
                    <a:pt x="1268" y="8907"/>
                    <a:pt x="534" y="4270"/>
                    <a:pt x="2502" y="1868"/>
                  </a:cubicBezTo>
                  <a:cubicBezTo>
                    <a:pt x="3169" y="1068"/>
                    <a:pt x="4103" y="601"/>
                    <a:pt x="5271" y="501"/>
                  </a:cubicBezTo>
                  <a:lnTo>
                    <a:pt x="5271"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4651000" y="5162475"/>
              <a:ext cx="58400" cy="132625"/>
            </a:xfrm>
            <a:custGeom>
              <a:avLst/>
              <a:gdLst/>
              <a:ahLst/>
              <a:cxnLst/>
              <a:rect l="l" t="t" r="r" b="b"/>
              <a:pathLst>
                <a:path w="2336" h="5305" extrusionOk="0">
                  <a:moveTo>
                    <a:pt x="534" y="0"/>
                  </a:moveTo>
                  <a:cubicBezTo>
                    <a:pt x="334" y="100"/>
                    <a:pt x="167" y="167"/>
                    <a:pt x="0" y="234"/>
                  </a:cubicBezTo>
                  <a:cubicBezTo>
                    <a:pt x="834" y="934"/>
                    <a:pt x="1835" y="2335"/>
                    <a:pt x="1835" y="5071"/>
                  </a:cubicBezTo>
                  <a:cubicBezTo>
                    <a:pt x="1835" y="5204"/>
                    <a:pt x="1935" y="5304"/>
                    <a:pt x="2102" y="5304"/>
                  </a:cubicBezTo>
                  <a:cubicBezTo>
                    <a:pt x="2235" y="5304"/>
                    <a:pt x="2335" y="5204"/>
                    <a:pt x="2335" y="5071"/>
                  </a:cubicBezTo>
                  <a:cubicBezTo>
                    <a:pt x="2335" y="2302"/>
                    <a:pt x="1401" y="801"/>
                    <a:pt x="5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549250" y="5265050"/>
              <a:ext cx="657175" cy="41725"/>
            </a:xfrm>
            <a:custGeom>
              <a:avLst/>
              <a:gdLst/>
              <a:ahLst/>
              <a:cxnLst/>
              <a:rect l="l" t="t" r="r" b="b"/>
              <a:pathLst>
                <a:path w="26287" h="1669" extrusionOk="0">
                  <a:moveTo>
                    <a:pt x="26253" y="0"/>
                  </a:moveTo>
                  <a:lnTo>
                    <a:pt x="134" y="267"/>
                  </a:lnTo>
                  <a:cubicBezTo>
                    <a:pt x="1" y="1101"/>
                    <a:pt x="167" y="1668"/>
                    <a:pt x="167" y="1668"/>
                  </a:cubicBezTo>
                  <a:lnTo>
                    <a:pt x="26286" y="1668"/>
                  </a:lnTo>
                  <a:cubicBezTo>
                    <a:pt x="26286" y="1234"/>
                    <a:pt x="26286" y="501"/>
                    <a:pt x="26253"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952050" y="4491150"/>
              <a:ext cx="325250" cy="86750"/>
            </a:xfrm>
            <a:custGeom>
              <a:avLst/>
              <a:gdLst/>
              <a:ahLst/>
              <a:cxnLst/>
              <a:rect l="l" t="t" r="r" b="b"/>
              <a:pathLst>
                <a:path w="13010" h="3470" extrusionOk="0">
                  <a:moveTo>
                    <a:pt x="13009" y="1"/>
                  </a:moveTo>
                  <a:lnTo>
                    <a:pt x="200" y="434"/>
                  </a:lnTo>
                  <a:lnTo>
                    <a:pt x="0" y="3470"/>
                  </a:lnTo>
                  <a:lnTo>
                    <a:pt x="0" y="3470"/>
                  </a:lnTo>
                  <a:lnTo>
                    <a:pt x="12476" y="3203"/>
                  </a:lnTo>
                  <a:lnTo>
                    <a:pt x="13009"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4927025" y="4665350"/>
              <a:ext cx="73400" cy="28475"/>
            </a:xfrm>
            <a:custGeom>
              <a:avLst/>
              <a:gdLst/>
              <a:ahLst/>
              <a:cxnLst/>
              <a:rect l="l" t="t" r="r" b="b"/>
              <a:pathLst>
                <a:path w="2936" h="1139" extrusionOk="0">
                  <a:moveTo>
                    <a:pt x="509" y="1"/>
                  </a:moveTo>
                  <a:cubicBezTo>
                    <a:pt x="263" y="1"/>
                    <a:pt x="34" y="191"/>
                    <a:pt x="34" y="438"/>
                  </a:cubicBezTo>
                  <a:cubicBezTo>
                    <a:pt x="0" y="705"/>
                    <a:pt x="201" y="938"/>
                    <a:pt x="467" y="972"/>
                  </a:cubicBezTo>
                  <a:lnTo>
                    <a:pt x="2402" y="1139"/>
                  </a:lnTo>
                  <a:lnTo>
                    <a:pt x="2502" y="1139"/>
                  </a:lnTo>
                  <a:cubicBezTo>
                    <a:pt x="2736" y="1105"/>
                    <a:pt x="2902" y="938"/>
                    <a:pt x="2936" y="705"/>
                  </a:cubicBezTo>
                  <a:cubicBezTo>
                    <a:pt x="2936" y="438"/>
                    <a:pt x="2736" y="171"/>
                    <a:pt x="2469" y="171"/>
                  </a:cubicBezTo>
                  <a:lnTo>
                    <a:pt x="567" y="4"/>
                  </a:lnTo>
                  <a:cubicBezTo>
                    <a:pt x="548" y="2"/>
                    <a:pt x="528" y="1"/>
                    <a:pt x="50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4918675" y="4715400"/>
              <a:ext cx="73425" cy="28475"/>
            </a:xfrm>
            <a:custGeom>
              <a:avLst/>
              <a:gdLst/>
              <a:ahLst/>
              <a:cxnLst/>
              <a:rect l="l" t="t" r="r" b="b"/>
              <a:pathLst>
                <a:path w="2937" h="1139" extrusionOk="0">
                  <a:moveTo>
                    <a:pt x="509" y="0"/>
                  </a:moveTo>
                  <a:cubicBezTo>
                    <a:pt x="263" y="0"/>
                    <a:pt x="34" y="190"/>
                    <a:pt x="34" y="438"/>
                  </a:cubicBezTo>
                  <a:cubicBezTo>
                    <a:pt x="1" y="738"/>
                    <a:pt x="201" y="971"/>
                    <a:pt x="468" y="971"/>
                  </a:cubicBezTo>
                  <a:lnTo>
                    <a:pt x="2403" y="1138"/>
                  </a:lnTo>
                  <a:lnTo>
                    <a:pt x="2503" y="1138"/>
                  </a:lnTo>
                  <a:cubicBezTo>
                    <a:pt x="2736" y="1105"/>
                    <a:pt x="2903" y="938"/>
                    <a:pt x="2936" y="704"/>
                  </a:cubicBezTo>
                  <a:cubicBezTo>
                    <a:pt x="2936" y="438"/>
                    <a:pt x="2736" y="204"/>
                    <a:pt x="2469" y="171"/>
                  </a:cubicBezTo>
                  <a:lnTo>
                    <a:pt x="568" y="4"/>
                  </a:lnTo>
                  <a:cubicBezTo>
                    <a:pt x="548" y="1"/>
                    <a:pt x="529" y="0"/>
                    <a:pt x="50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914525" y="4767100"/>
              <a:ext cx="74225" cy="28475"/>
            </a:xfrm>
            <a:custGeom>
              <a:avLst/>
              <a:gdLst/>
              <a:ahLst/>
              <a:cxnLst/>
              <a:rect l="l" t="t" r="r" b="b"/>
              <a:pathLst>
                <a:path w="2969" h="1139" extrusionOk="0">
                  <a:moveTo>
                    <a:pt x="509" y="0"/>
                  </a:moveTo>
                  <a:cubicBezTo>
                    <a:pt x="267" y="0"/>
                    <a:pt x="64" y="190"/>
                    <a:pt x="33" y="438"/>
                  </a:cubicBezTo>
                  <a:cubicBezTo>
                    <a:pt x="0" y="705"/>
                    <a:pt x="200" y="938"/>
                    <a:pt x="500" y="971"/>
                  </a:cubicBezTo>
                  <a:lnTo>
                    <a:pt x="2402" y="1138"/>
                  </a:lnTo>
                  <a:lnTo>
                    <a:pt x="2535" y="1138"/>
                  </a:lnTo>
                  <a:cubicBezTo>
                    <a:pt x="2735" y="1105"/>
                    <a:pt x="2902" y="938"/>
                    <a:pt x="2935" y="705"/>
                  </a:cubicBezTo>
                  <a:cubicBezTo>
                    <a:pt x="2969" y="438"/>
                    <a:pt x="2769" y="171"/>
                    <a:pt x="2502" y="171"/>
                  </a:cubicBezTo>
                  <a:lnTo>
                    <a:pt x="567" y="4"/>
                  </a:lnTo>
                  <a:cubicBezTo>
                    <a:pt x="548" y="2"/>
                    <a:pt x="528" y="0"/>
                    <a:pt x="509"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4908675" y="4816300"/>
              <a:ext cx="73400" cy="29300"/>
            </a:xfrm>
            <a:custGeom>
              <a:avLst/>
              <a:gdLst/>
              <a:ahLst/>
              <a:cxnLst/>
              <a:rect l="l" t="t" r="r" b="b"/>
              <a:pathLst>
                <a:path w="2936" h="1172" extrusionOk="0">
                  <a:moveTo>
                    <a:pt x="483" y="1"/>
                  </a:moveTo>
                  <a:cubicBezTo>
                    <a:pt x="238" y="1"/>
                    <a:pt x="32" y="221"/>
                    <a:pt x="1" y="471"/>
                  </a:cubicBezTo>
                  <a:cubicBezTo>
                    <a:pt x="1" y="738"/>
                    <a:pt x="201" y="971"/>
                    <a:pt x="468" y="1005"/>
                  </a:cubicBezTo>
                  <a:lnTo>
                    <a:pt x="2369" y="1172"/>
                  </a:lnTo>
                  <a:cubicBezTo>
                    <a:pt x="2436" y="1172"/>
                    <a:pt x="2469" y="1172"/>
                    <a:pt x="2502" y="1138"/>
                  </a:cubicBezTo>
                  <a:cubicBezTo>
                    <a:pt x="2702" y="1105"/>
                    <a:pt x="2903" y="938"/>
                    <a:pt x="2903" y="705"/>
                  </a:cubicBezTo>
                  <a:cubicBezTo>
                    <a:pt x="2936" y="438"/>
                    <a:pt x="2736" y="204"/>
                    <a:pt x="2469" y="171"/>
                  </a:cubicBezTo>
                  <a:lnTo>
                    <a:pt x="534" y="4"/>
                  </a:lnTo>
                  <a:cubicBezTo>
                    <a:pt x="517" y="2"/>
                    <a:pt x="500" y="1"/>
                    <a:pt x="48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4905350" y="4871350"/>
              <a:ext cx="73400" cy="28450"/>
            </a:xfrm>
            <a:custGeom>
              <a:avLst/>
              <a:gdLst/>
              <a:ahLst/>
              <a:cxnLst/>
              <a:rect l="l" t="t" r="r" b="b"/>
              <a:pathLst>
                <a:path w="2936" h="1138" extrusionOk="0">
                  <a:moveTo>
                    <a:pt x="502" y="0"/>
                  </a:moveTo>
                  <a:cubicBezTo>
                    <a:pt x="234" y="0"/>
                    <a:pt x="33" y="190"/>
                    <a:pt x="33" y="437"/>
                  </a:cubicBezTo>
                  <a:cubicBezTo>
                    <a:pt x="0" y="704"/>
                    <a:pt x="200" y="938"/>
                    <a:pt x="467" y="971"/>
                  </a:cubicBezTo>
                  <a:lnTo>
                    <a:pt x="2368" y="1138"/>
                  </a:lnTo>
                  <a:lnTo>
                    <a:pt x="2502" y="1138"/>
                  </a:lnTo>
                  <a:cubicBezTo>
                    <a:pt x="2735" y="1104"/>
                    <a:pt x="2902" y="938"/>
                    <a:pt x="2902" y="704"/>
                  </a:cubicBezTo>
                  <a:cubicBezTo>
                    <a:pt x="2936" y="437"/>
                    <a:pt x="2735" y="170"/>
                    <a:pt x="2469" y="170"/>
                  </a:cubicBezTo>
                  <a:lnTo>
                    <a:pt x="567" y="4"/>
                  </a:lnTo>
                  <a:cubicBezTo>
                    <a:pt x="545" y="1"/>
                    <a:pt x="524" y="0"/>
                    <a:pt x="5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4901175" y="4920625"/>
              <a:ext cx="74250" cy="29225"/>
            </a:xfrm>
            <a:custGeom>
              <a:avLst/>
              <a:gdLst/>
              <a:ahLst/>
              <a:cxnLst/>
              <a:rect l="l" t="t" r="r" b="b"/>
              <a:pathLst>
                <a:path w="2970" h="1169" extrusionOk="0">
                  <a:moveTo>
                    <a:pt x="567" y="1"/>
                  </a:moveTo>
                  <a:cubicBezTo>
                    <a:pt x="301" y="1"/>
                    <a:pt x="67" y="201"/>
                    <a:pt x="34" y="468"/>
                  </a:cubicBezTo>
                  <a:cubicBezTo>
                    <a:pt x="0" y="735"/>
                    <a:pt x="200" y="968"/>
                    <a:pt x="467" y="1001"/>
                  </a:cubicBezTo>
                  <a:lnTo>
                    <a:pt x="2402" y="1168"/>
                  </a:lnTo>
                  <a:lnTo>
                    <a:pt x="2535" y="1168"/>
                  </a:lnTo>
                  <a:cubicBezTo>
                    <a:pt x="2736" y="1135"/>
                    <a:pt x="2902" y="935"/>
                    <a:pt x="2936" y="701"/>
                  </a:cubicBezTo>
                  <a:cubicBezTo>
                    <a:pt x="2969" y="434"/>
                    <a:pt x="2769" y="201"/>
                    <a:pt x="2502" y="168"/>
                  </a:cubicBezTo>
                  <a:lnTo>
                    <a:pt x="567"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4895325" y="4973900"/>
              <a:ext cx="73425" cy="28475"/>
            </a:xfrm>
            <a:custGeom>
              <a:avLst/>
              <a:gdLst/>
              <a:ahLst/>
              <a:cxnLst/>
              <a:rect l="l" t="t" r="r" b="b"/>
              <a:pathLst>
                <a:path w="2937" h="1139" extrusionOk="0">
                  <a:moveTo>
                    <a:pt x="509" y="1"/>
                  </a:moveTo>
                  <a:cubicBezTo>
                    <a:pt x="263" y="1"/>
                    <a:pt x="34" y="191"/>
                    <a:pt x="34" y="438"/>
                  </a:cubicBezTo>
                  <a:cubicBezTo>
                    <a:pt x="1" y="705"/>
                    <a:pt x="201" y="972"/>
                    <a:pt x="468" y="972"/>
                  </a:cubicBezTo>
                  <a:lnTo>
                    <a:pt x="2403" y="1139"/>
                  </a:lnTo>
                  <a:lnTo>
                    <a:pt x="2503" y="1139"/>
                  </a:lnTo>
                  <a:cubicBezTo>
                    <a:pt x="2736" y="1105"/>
                    <a:pt x="2903" y="939"/>
                    <a:pt x="2936" y="705"/>
                  </a:cubicBezTo>
                  <a:cubicBezTo>
                    <a:pt x="2936" y="438"/>
                    <a:pt x="2736" y="205"/>
                    <a:pt x="2469" y="171"/>
                  </a:cubicBezTo>
                  <a:lnTo>
                    <a:pt x="568" y="5"/>
                  </a:lnTo>
                  <a:cubicBezTo>
                    <a:pt x="548" y="2"/>
                    <a:pt x="529" y="1"/>
                    <a:pt x="50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623350" y="2516400"/>
              <a:ext cx="519575" cy="2066525"/>
            </a:xfrm>
            <a:custGeom>
              <a:avLst/>
              <a:gdLst/>
              <a:ahLst/>
              <a:cxnLst/>
              <a:rect l="l" t="t" r="r" b="b"/>
              <a:pathLst>
                <a:path w="20783" h="82661" extrusionOk="0">
                  <a:moveTo>
                    <a:pt x="16846" y="1"/>
                  </a:moveTo>
                  <a:lnTo>
                    <a:pt x="1" y="9041"/>
                  </a:lnTo>
                  <a:cubicBezTo>
                    <a:pt x="234" y="16846"/>
                    <a:pt x="3570" y="47001"/>
                    <a:pt x="3570" y="47001"/>
                  </a:cubicBezTo>
                  <a:cubicBezTo>
                    <a:pt x="3570" y="47001"/>
                    <a:pt x="835" y="52839"/>
                    <a:pt x="3403" y="68150"/>
                  </a:cubicBezTo>
                  <a:cubicBezTo>
                    <a:pt x="4170" y="72820"/>
                    <a:pt x="4971" y="77590"/>
                    <a:pt x="5638" y="82660"/>
                  </a:cubicBezTo>
                  <a:lnTo>
                    <a:pt x="15712" y="82660"/>
                  </a:lnTo>
                  <a:lnTo>
                    <a:pt x="16546" y="48536"/>
                  </a:lnTo>
                  <a:cubicBezTo>
                    <a:pt x="16579" y="47602"/>
                    <a:pt x="16613" y="46701"/>
                    <a:pt x="16646" y="45800"/>
                  </a:cubicBezTo>
                  <a:cubicBezTo>
                    <a:pt x="16646" y="45534"/>
                    <a:pt x="16646" y="45267"/>
                    <a:pt x="16679" y="45000"/>
                  </a:cubicBezTo>
                  <a:cubicBezTo>
                    <a:pt x="20782" y="13544"/>
                    <a:pt x="16846" y="1"/>
                    <a:pt x="1684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5644200" y="2764800"/>
              <a:ext cx="170150" cy="1818125"/>
            </a:xfrm>
            <a:custGeom>
              <a:avLst/>
              <a:gdLst/>
              <a:ahLst/>
              <a:cxnLst/>
              <a:rect l="l" t="t" r="r" b="b"/>
              <a:pathLst>
                <a:path w="6806" h="72725" extrusionOk="0">
                  <a:moveTo>
                    <a:pt x="428" y="0"/>
                  </a:moveTo>
                  <a:cubicBezTo>
                    <a:pt x="408" y="0"/>
                    <a:pt x="388" y="2"/>
                    <a:pt x="367" y="5"/>
                  </a:cubicBezTo>
                  <a:cubicBezTo>
                    <a:pt x="167" y="5"/>
                    <a:pt x="1" y="205"/>
                    <a:pt x="34" y="406"/>
                  </a:cubicBezTo>
                  <a:lnTo>
                    <a:pt x="4404" y="36365"/>
                  </a:lnTo>
                  <a:cubicBezTo>
                    <a:pt x="4204" y="37165"/>
                    <a:pt x="2269" y="45204"/>
                    <a:pt x="3203" y="51509"/>
                  </a:cubicBezTo>
                  <a:cubicBezTo>
                    <a:pt x="3470" y="53377"/>
                    <a:pt x="4771" y="62283"/>
                    <a:pt x="6138" y="72724"/>
                  </a:cubicBezTo>
                  <a:lnTo>
                    <a:pt x="6805" y="72724"/>
                  </a:lnTo>
                  <a:cubicBezTo>
                    <a:pt x="5471" y="62250"/>
                    <a:pt x="4204" y="53277"/>
                    <a:pt x="3903" y="51409"/>
                  </a:cubicBezTo>
                  <a:cubicBezTo>
                    <a:pt x="2936" y="44938"/>
                    <a:pt x="5104" y="36565"/>
                    <a:pt x="5104" y="36465"/>
                  </a:cubicBezTo>
                  <a:cubicBezTo>
                    <a:pt x="5138" y="36431"/>
                    <a:pt x="5138" y="36398"/>
                    <a:pt x="5104" y="36331"/>
                  </a:cubicBezTo>
                  <a:lnTo>
                    <a:pt x="768" y="306"/>
                  </a:lnTo>
                  <a:cubicBezTo>
                    <a:pt x="738" y="126"/>
                    <a:pt x="601" y="0"/>
                    <a:pt x="428"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5792650" y="4846400"/>
              <a:ext cx="214325" cy="15875"/>
            </a:xfrm>
            <a:custGeom>
              <a:avLst/>
              <a:gdLst/>
              <a:ahLst/>
              <a:cxnLst/>
              <a:rect l="l" t="t" r="r" b="b"/>
              <a:pathLst>
                <a:path w="8573" h="635" extrusionOk="0">
                  <a:moveTo>
                    <a:pt x="267" y="1"/>
                  </a:moveTo>
                  <a:cubicBezTo>
                    <a:pt x="134" y="1"/>
                    <a:pt x="0" y="168"/>
                    <a:pt x="0" y="335"/>
                  </a:cubicBezTo>
                  <a:cubicBezTo>
                    <a:pt x="0" y="501"/>
                    <a:pt x="134" y="635"/>
                    <a:pt x="267" y="635"/>
                  </a:cubicBezTo>
                  <a:lnTo>
                    <a:pt x="8306" y="635"/>
                  </a:lnTo>
                  <a:cubicBezTo>
                    <a:pt x="8473" y="635"/>
                    <a:pt x="8573" y="501"/>
                    <a:pt x="8573" y="335"/>
                  </a:cubicBezTo>
                  <a:cubicBezTo>
                    <a:pt x="8573" y="168"/>
                    <a:pt x="8473" y="1"/>
                    <a:pt x="830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5889375" y="3641375"/>
              <a:ext cx="150975" cy="33400"/>
            </a:xfrm>
            <a:custGeom>
              <a:avLst/>
              <a:gdLst/>
              <a:ahLst/>
              <a:cxnLst/>
              <a:rect l="l" t="t" r="r" b="b"/>
              <a:pathLst>
                <a:path w="6039" h="1336" extrusionOk="0">
                  <a:moveTo>
                    <a:pt x="6038" y="1"/>
                  </a:moveTo>
                  <a:lnTo>
                    <a:pt x="6038" y="1"/>
                  </a:lnTo>
                  <a:cubicBezTo>
                    <a:pt x="5066" y="303"/>
                    <a:pt x="3869" y="550"/>
                    <a:pt x="2602" y="550"/>
                  </a:cubicBezTo>
                  <a:cubicBezTo>
                    <a:pt x="1914" y="550"/>
                    <a:pt x="1206" y="477"/>
                    <a:pt x="501" y="301"/>
                  </a:cubicBezTo>
                  <a:cubicBezTo>
                    <a:pt x="476" y="297"/>
                    <a:pt x="451" y="295"/>
                    <a:pt x="426" y="295"/>
                  </a:cubicBezTo>
                  <a:cubicBezTo>
                    <a:pt x="253" y="295"/>
                    <a:pt x="92" y="397"/>
                    <a:pt x="34" y="601"/>
                  </a:cubicBezTo>
                  <a:cubicBezTo>
                    <a:pt x="1" y="801"/>
                    <a:pt x="101" y="1002"/>
                    <a:pt x="334" y="1035"/>
                  </a:cubicBezTo>
                  <a:cubicBezTo>
                    <a:pt x="1101" y="1235"/>
                    <a:pt x="1869" y="1335"/>
                    <a:pt x="2602" y="1335"/>
                  </a:cubicBezTo>
                  <a:cubicBezTo>
                    <a:pt x="3837" y="1335"/>
                    <a:pt x="5004" y="1102"/>
                    <a:pt x="6005" y="801"/>
                  </a:cubicBezTo>
                  <a:cubicBezTo>
                    <a:pt x="6005" y="535"/>
                    <a:pt x="6005" y="268"/>
                    <a:pt x="603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5794300" y="4985675"/>
              <a:ext cx="366950" cy="319425"/>
            </a:xfrm>
            <a:custGeom>
              <a:avLst/>
              <a:gdLst/>
              <a:ahLst/>
              <a:cxnLst/>
              <a:rect l="l" t="t" r="r" b="b"/>
              <a:pathLst>
                <a:path w="14678" h="12777" extrusionOk="0">
                  <a:moveTo>
                    <a:pt x="5672" y="1"/>
                  </a:moveTo>
                  <a:cubicBezTo>
                    <a:pt x="2202" y="1"/>
                    <a:pt x="1902" y="1668"/>
                    <a:pt x="1535" y="2569"/>
                  </a:cubicBezTo>
                  <a:cubicBezTo>
                    <a:pt x="1402" y="2936"/>
                    <a:pt x="1202" y="3703"/>
                    <a:pt x="968" y="4604"/>
                  </a:cubicBezTo>
                  <a:cubicBezTo>
                    <a:pt x="901" y="4971"/>
                    <a:pt x="801" y="5371"/>
                    <a:pt x="701" y="5771"/>
                  </a:cubicBezTo>
                  <a:cubicBezTo>
                    <a:pt x="501" y="6772"/>
                    <a:pt x="301" y="7806"/>
                    <a:pt x="168" y="8640"/>
                  </a:cubicBezTo>
                  <a:cubicBezTo>
                    <a:pt x="34" y="9541"/>
                    <a:pt x="1" y="10475"/>
                    <a:pt x="1" y="11209"/>
                  </a:cubicBezTo>
                  <a:cubicBezTo>
                    <a:pt x="1" y="11242"/>
                    <a:pt x="1" y="11309"/>
                    <a:pt x="1" y="11375"/>
                  </a:cubicBezTo>
                  <a:cubicBezTo>
                    <a:pt x="1" y="11642"/>
                    <a:pt x="34" y="11876"/>
                    <a:pt x="34" y="12043"/>
                  </a:cubicBezTo>
                  <a:cubicBezTo>
                    <a:pt x="68" y="12510"/>
                    <a:pt x="101" y="12776"/>
                    <a:pt x="101" y="12776"/>
                  </a:cubicBezTo>
                  <a:lnTo>
                    <a:pt x="14611" y="12776"/>
                  </a:lnTo>
                  <a:cubicBezTo>
                    <a:pt x="14611" y="12776"/>
                    <a:pt x="14678" y="12209"/>
                    <a:pt x="14611" y="11375"/>
                  </a:cubicBezTo>
                  <a:cubicBezTo>
                    <a:pt x="14511" y="9874"/>
                    <a:pt x="14044" y="7539"/>
                    <a:pt x="12043" y="6005"/>
                  </a:cubicBezTo>
                  <a:cubicBezTo>
                    <a:pt x="9274" y="3870"/>
                    <a:pt x="10342" y="4304"/>
                    <a:pt x="9775" y="3336"/>
                  </a:cubicBezTo>
                  <a:cubicBezTo>
                    <a:pt x="9708" y="3236"/>
                    <a:pt x="9241" y="1602"/>
                    <a:pt x="9174" y="1502"/>
                  </a:cubicBezTo>
                  <a:cubicBezTo>
                    <a:pt x="8707" y="468"/>
                    <a:pt x="8273" y="1"/>
                    <a:pt x="5672" y="1"/>
                  </a:cubicBez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5874375" y="5158300"/>
              <a:ext cx="283550" cy="132625"/>
            </a:xfrm>
            <a:custGeom>
              <a:avLst/>
              <a:gdLst/>
              <a:ahLst/>
              <a:cxnLst/>
              <a:rect l="l" t="t" r="r" b="b"/>
              <a:pathLst>
                <a:path w="11342" h="5305" extrusionOk="0">
                  <a:moveTo>
                    <a:pt x="5704" y="1"/>
                  </a:moveTo>
                  <a:cubicBezTo>
                    <a:pt x="1101" y="1"/>
                    <a:pt x="34" y="4937"/>
                    <a:pt x="34" y="4971"/>
                  </a:cubicBezTo>
                  <a:cubicBezTo>
                    <a:pt x="0" y="5138"/>
                    <a:pt x="67" y="5271"/>
                    <a:pt x="234" y="5304"/>
                  </a:cubicBezTo>
                  <a:lnTo>
                    <a:pt x="267" y="5304"/>
                  </a:lnTo>
                  <a:cubicBezTo>
                    <a:pt x="400" y="5304"/>
                    <a:pt x="501" y="5204"/>
                    <a:pt x="534" y="5104"/>
                  </a:cubicBezTo>
                  <a:cubicBezTo>
                    <a:pt x="567" y="4904"/>
                    <a:pt x="1501" y="534"/>
                    <a:pt x="5704" y="534"/>
                  </a:cubicBezTo>
                  <a:cubicBezTo>
                    <a:pt x="9874" y="534"/>
                    <a:pt x="10775" y="4704"/>
                    <a:pt x="10808" y="4871"/>
                  </a:cubicBezTo>
                  <a:cubicBezTo>
                    <a:pt x="10837" y="4987"/>
                    <a:pt x="10941" y="5077"/>
                    <a:pt x="11056" y="5077"/>
                  </a:cubicBezTo>
                  <a:cubicBezTo>
                    <a:pt x="11073" y="5077"/>
                    <a:pt x="11091" y="5075"/>
                    <a:pt x="11108" y="5071"/>
                  </a:cubicBezTo>
                  <a:cubicBezTo>
                    <a:pt x="11275" y="5037"/>
                    <a:pt x="11342" y="4904"/>
                    <a:pt x="11308" y="4771"/>
                  </a:cubicBezTo>
                  <a:cubicBezTo>
                    <a:pt x="11308" y="4704"/>
                    <a:pt x="10308" y="1"/>
                    <a:pt x="570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5717575" y="4464475"/>
              <a:ext cx="326925" cy="621300"/>
            </a:xfrm>
            <a:custGeom>
              <a:avLst/>
              <a:gdLst/>
              <a:ahLst/>
              <a:cxnLst/>
              <a:rect l="l" t="t" r="r" b="b"/>
              <a:pathLst>
                <a:path w="13077" h="24852" extrusionOk="0">
                  <a:moveTo>
                    <a:pt x="12810" y="0"/>
                  </a:moveTo>
                  <a:lnTo>
                    <a:pt x="1" y="334"/>
                  </a:lnTo>
                  <a:lnTo>
                    <a:pt x="568" y="3236"/>
                  </a:lnTo>
                  <a:lnTo>
                    <a:pt x="4437" y="23917"/>
                  </a:lnTo>
                  <a:lnTo>
                    <a:pt x="13077" y="24851"/>
                  </a:lnTo>
                  <a:lnTo>
                    <a:pt x="12844" y="2869"/>
                  </a:lnTo>
                  <a:lnTo>
                    <a:pt x="12810" y="0"/>
                  </a:ln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5735925" y="4491150"/>
              <a:ext cx="120950" cy="572950"/>
            </a:xfrm>
            <a:custGeom>
              <a:avLst/>
              <a:gdLst/>
              <a:ahLst/>
              <a:cxnLst/>
              <a:rect l="l" t="t" r="r" b="b"/>
              <a:pathLst>
                <a:path w="4838" h="22918" extrusionOk="0">
                  <a:moveTo>
                    <a:pt x="234" y="1"/>
                  </a:moveTo>
                  <a:cubicBezTo>
                    <a:pt x="101" y="34"/>
                    <a:pt x="1" y="168"/>
                    <a:pt x="34" y="301"/>
                  </a:cubicBezTo>
                  <a:lnTo>
                    <a:pt x="4304" y="22684"/>
                  </a:lnTo>
                  <a:cubicBezTo>
                    <a:pt x="4337" y="22817"/>
                    <a:pt x="4437" y="22917"/>
                    <a:pt x="4537" y="22917"/>
                  </a:cubicBezTo>
                  <a:lnTo>
                    <a:pt x="4604" y="22917"/>
                  </a:lnTo>
                  <a:cubicBezTo>
                    <a:pt x="4738" y="22884"/>
                    <a:pt x="4838" y="22750"/>
                    <a:pt x="4804" y="22584"/>
                  </a:cubicBezTo>
                  <a:lnTo>
                    <a:pt x="535" y="201"/>
                  </a:lnTo>
                  <a:cubicBezTo>
                    <a:pt x="535" y="67"/>
                    <a:pt x="401" y="1"/>
                    <a:pt x="23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5696750" y="4463625"/>
              <a:ext cx="358600" cy="82600"/>
            </a:xfrm>
            <a:custGeom>
              <a:avLst/>
              <a:gdLst/>
              <a:ahLst/>
              <a:cxnLst/>
              <a:rect l="l" t="t" r="r" b="b"/>
              <a:pathLst>
                <a:path w="14344" h="3304" extrusionOk="0">
                  <a:moveTo>
                    <a:pt x="14344" y="1"/>
                  </a:moveTo>
                  <a:lnTo>
                    <a:pt x="13643" y="34"/>
                  </a:lnTo>
                  <a:lnTo>
                    <a:pt x="834" y="368"/>
                  </a:lnTo>
                  <a:lnTo>
                    <a:pt x="0" y="401"/>
                  </a:lnTo>
                  <a:lnTo>
                    <a:pt x="200" y="3303"/>
                  </a:lnTo>
                  <a:lnTo>
                    <a:pt x="1401" y="3270"/>
                  </a:lnTo>
                  <a:lnTo>
                    <a:pt x="13677" y="2903"/>
                  </a:lnTo>
                  <a:lnTo>
                    <a:pt x="14344" y="2903"/>
                  </a:lnTo>
                  <a:lnTo>
                    <a:pt x="14344"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5853525" y="4591250"/>
              <a:ext cx="112600" cy="26300"/>
            </a:xfrm>
            <a:custGeom>
              <a:avLst/>
              <a:gdLst/>
              <a:ahLst/>
              <a:cxnLst/>
              <a:rect l="l" t="t" r="r" b="b"/>
              <a:pathLst>
                <a:path w="4504" h="1052" extrusionOk="0">
                  <a:moveTo>
                    <a:pt x="2181" y="1"/>
                  </a:moveTo>
                  <a:cubicBezTo>
                    <a:pt x="1643" y="1"/>
                    <a:pt x="1025" y="51"/>
                    <a:pt x="367" y="200"/>
                  </a:cubicBezTo>
                  <a:cubicBezTo>
                    <a:pt x="134" y="267"/>
                    <a:pt x="0" y="467"/>
                    <a:pt x="67" y="700"/>
                  </a:cubicBezTo>
                  <a:cubicBezTo>
                    <a:pt x="100" y="867"/>
                    <a:pt x="267" y="1000"/>
                    <a:pt x="434" y="1034"/>
                  </a:cubicBezTo>
                  <a:cubicBezTo>
                    <a:pt x="467" y="1034"/>
                    <a:pt x="501" y="1000"/>
                    <a:pt x="567" y="1000"/>
                  </a:cubicBezTo>
                  <a:cubicBezTo>
                    <a:pt x="1149" y="863"/>
                    <a:pt x="1697" y="816"/>
                    <a:pt x="2175" y="816"/>
                  </a:cubicBezTo>
                  <a:cubicBezTo>
                    <a:pt x="3203" y="816"/>
                    <a:pt x="3903" y="1034"/>
                    <a:pt x="3903" y="1034"/>
                  </a:cubicBezTo>
                  <a:cubicBezTo>
                    <a:pt x="3944" y="1046"/>
                    <a:pt x="3986" y="1051"/>
                    <a:pt x="4026" y="1051"/>
                  </a:cubicBezTo>
                  <a:cubicBezTo>
                    <a:pt x="4214" y="1051"/>
                    <a:pt x="4382" y="932"/>
                    <a:pt x="4437" y="767"/>
                  </a:cubicBezTo>
                  <a:cubicBezTo>
                    <a:pt x="4503" y="533"/>
                    <a:pt x="4370" y="300"/>
                    <a:pt x="4170" y="233"/>
                  </a:cubicBezTo>
                  <a:cubicBezTo>
                    <a:pt x="4124" y="233"/>
                    <a:pt x="3335" y="1"/>
                    <a:pt x="218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5861850" y="4639625"/>
              <a:ext cx="112600" cy="26275"/>
            </a:xfrm>
            <a:custGeom>
              <a:avLst/>
              <a:gdLst/>
              <a:ahLst/>
              <a:cxnLst/>
              <a:rect l="l" t="t" r="r" b="b"/>
              <a:pathLst>
                <a:path w="4504" h="1051" extrusionOk="0">
                  <a:moveTo>
                    <a:pt x="2174" y="0"/>
                  </a:moveTo>
                  <a:cubicBezTo>
                    <a:pt x="1640" y="0"/>
                    <a:pt x="1026" y="51"/>
                    <a:pt x="368" y="200"/>
                  </a:cubicBezTo>
                  <a:cubicBezTo>
                    <a:pt x="134" y="266"/>
                    <a:pt x="1" y="466"/>
                    <a:pt x="34" y="700"/>
                  </a:cubicBezTo>
                  <a:cubicBezTo>
                    <a:pt x="101" y="867"/>
                    <a:pt x="268" y="1000"/>
                    <a:pt x="434" y="1000"/>
                  </a:cubicBezTo>
                  <a:cubicBezTo>
                    <a:pt x="446" y="1011"/>
                    <a:pt x="457" y="1015"/>
                    <a:pt x="468" y="1015"/>
                  </a:cubicBezTo>
                  <a:cubicBezTo>
                    <a:pt x="490" y="1015"/>
                    <a:pt x="512" y="1000"/>
                    <a:pt x="535" y="1000"/>
                  </a:cubicBezTo>
                  <a:cubicBezTo>
                    <a:pt x="1127" y="863"/>
                    <a:pt x="1682" y="816"/>
                    <a:pt x="2165" y="816"/>
                  </a:cubicBezTo>
                  <a:cubicBezTo>
                    <a:pt x="3203" y="816"/>
                    <a:pt x="3904" y="1033"/>
                    <a:pt x="3904" y="1033"/>
                  </a:cubicBezTo>
                  <a:cubicBezTo>
                    <a:pt x="3945" y="1045"/>
                    <a:pt x="3986" y="1051"/>
                    <a:pt x="4027" y="1051"/>
                  </a:cubicBezTo>
                  <a:cubicBezTo>
                    <a:pt x="4215" y="1051"/>
                    <a:pt x="4382" y="931"/>
                    <a:pt x="4437" y="767"/>
                  </a:cubicBezTo>
                  <a:cubicBezTo>
                    <a:pt x="4504" y="533"/>
                    <a:pt x="4371" y="300"/>
                    <a:pt x="4137" y="233"/>
                  </a:cubicBezTo>
                  <a:cubicBezTo>
                    <a:pt x="4092" y="233"/>
                    <a:pt x="3317" y="0"/>
                    <a:pt x="217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5865200" y="4692150"/>
              <a:ext cx="112600" cy="26300"/>
            </a:xfrm>
            <a:custGeom>
              <a:avLst/>
              <a:gdLst/>
              <a:ahLst/>
              <a:cxnLst/>
              <a:rect l="l" t="t" r="r" b="b"/>
              <a:pathLst>
                <a:path w="4504" h="1052" extrusionOk="0">
                  <a:moveTo>
                    <a:pt x="2181" y="1"/>
                  </a:moveTo>
                  <a:cubicBezTo>
                    <a:pt x="1643" y="1"/>
                    <a:pt x="1025" y="51"/>
                    <a:pt x="367" y="200"/>
                  </a:cubicBezTo>
                  <a:cubicBezTo>
                    <a:pt x="167" y="233"/>
                    <a:pt x="0" y="467"/>
                    <a:pt x="67" y="700"/>
                  </a:cubicBezTo>
                  <a:cubicBezTo>
                    <a:pt x="100" y="867"/>
                    <a:pt x="267" y="1001"/>
                    <a:pt x="467" y="1001"/>
                  </a:cubicBezTo>
                  <a:lnTo>
                    <a:pt x="567" y="1001"/>
                  </a:lnTo>
                  <a:cubicBezTo>
                    <a:pt x="1149" y="863"/>
                    <a:pt x="1697" y="816"/>
                    <a:pt x="2176" y="816"/>
                  </a:cubicBezTo>
                  <a:cubicBezTo>
                    <a:pt x="3206" y="816"/>
                    <a:pt x="3914" y="1034"/>
                    <a:pt x="3936" y="1034"/>
                  </a:cubicBezTo>
                  <a:cubicBezTo>
                    <a:pt x="3972" y="1046"/>
                    <a:pt x="4008" y="1051"/>
                    <a:pt x="4045" y="1051"/>
                  </a:cubicBezTo>
                  <a:cubicBezTo>
                    <a:pt x="4214" y="1051"/>
                    <a:pt x="4382" y="932"/>
                    <a:pt x="4437" y="767"/>
                  </a:cubicBezTo>
                  <a:cubicBezTo>
                    <a:pt x="4503" y="534"/>
                    <a:pt x="4370" y="300"/>
                    <a:pt x="4170" y="233"/>
                  </a:cubicBezTo>
                  <a:cubicBezTo>
                    <a:pt x="4124" y="233"/>
                    <a:pt x="3335" y="1"/>
                    <a:pt x="218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5872700" y="4744975"/>
              <a:ext cx="111775" cy="26825"/>
            </a:xfrm>
            <a:custGeom>
              <a:avLst/>
              <a:gdLst/>
              <a:ahLst/>
              <a:cxnLst/>
              <a:rect l="l" t="t" r="r" b="b"/>
              <a:pathLst>
                <a:path w="4471" h="1073" extrusionOk="0">
                  <a:moveTo>
                    <a:pt x="2221" y="1"/>
                  </a:moveTo>
                  <a:cubicBezTo>
                    <a:pt x="1669" y="1"/>
                    <a:pt x="1027" y="57"/>
                    <a:pt x="334" y="222"/>
                  </a:cubicBezTo>
                  <a:cubicBezTo>
                    <a:pt x="134" y="255"/>
                    <a:pt x="0" y="489"/>
                    <a:pt x="34" y="689"/>
                  </a:cubicBezTo>
                  <a:cubicBezTo>
                    <a:pt x="67" y="889"/>
                    <a:pt x="234" y="1022"/>
                    <a:pt x="434" y="1022"/>
                  </a:cubicBezTo>
                  <a:lnTo>
                    <a:pt x="534" y="1022"/>
                  </a:lnTo>
                  <a:cubicBezTo>
                    <a:pt x="1149" y="880"/>
                    <a:pt x="1721" y="831"/>
                    <a:pt x="2212" y="831"/>
                  </a:cubicBezTo>
                  <a:cubicBezTo>
                    <a:pt x="3213" y="831"/>
                    <a:pt x="3881" y="1033"/>
                    <a:pt x="3903" y="1056"/>
                  </a:cubicBezTo>
                  <a:cubicBezTo>
                    <a:pt x="3938" y="1067"/>
                    <a:pt x="3974" y="1073"/>
                    <a:pt x="4010" y="1073"/>
                  </a:cubicBezTo>
                  <a:cubicBezTo>
                    <a:pt x="4180" y="1073"/>
                    <a:pt x="4348" y="948"/>
                    <a:pt x="4404" y="756"/>
                  </a:cubicBezTo>
                  <a:cubicBezTo>
                    <a:pt x="4470" y="555"/>
                    <a:pt x="4370" y="322"/>
                    <a:pt x="4137" y="255"/>
                  </a:cubicBezTo>
                  <a:cubicBezTo>
                    <a:pt x="4092" y="233"/>
                    <a:pt x="3343" y="1"/>
                    <a:pt x="222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5880200" y="4793350"/>
              <a:ext cx="112600" cy="26825"/>
            </a:xfrm>
            <a:custGeom>
              <a:avLst/>
              <a:gdLst/>
              <a:ahLst/>
              <a:cxnLst/>
              <a:rect l="l" t="t" r="r" b="b"/>
              <a:pathLst>
                <a:path w="4504" h="1073" extrusionOk="0">
                  <a:moveTo>
                    <a:pt x="2240" y="0"/>
                  </a:moveTo>
                  <a:cubicBezTo>
                    <a:pt x="1688" y="0"/>
                    <a:pt x="1049" y="57"/>
                    <a:pt x="368" y="222"/>
                  </a:cubicBezTo>
                  <a:cubicBezTo>
                    <a:pt x="134" y="255"/>
                    <a:pt x="1" y="488"/>
                    <a:pt x="67" y="689"/>
                  </a:cubicBezTo>
                  <a:cubicBezTo>
                    <a:pt x="101" y="889"/>
                    <a:pt x="268" y="1022"/>
                    <a:pt x="468" y="1022"/>
                  </a:cubicBezTo>
                  <a:lnTo>
                    <a:pt x="568" y="1022"/>
                  </a:lnTo>
                  <a:cubicBezTo>
                    <a:pt x="1172" y="879"/>
                    <a:pt x="1739" y="831"/>
                    <a:pt x="2231" y="831"/>
                  </a:cubicBezTo>
                  <a:cubicBezTo>
                    <a:pt x="3232" y="831"/>
                    <a:pt x="3914" y="1033"/>
                    <a:pt x="3937" y="1056"/>
                  </a:cubicBezTo>
                  <a:cubicBezTo>
                    <a:pt x="3972" y="1067"/>
                    <a:pt x="4008" y="1073"/>
                    <a:pt x="4043" y="1073"/>
                  </a:cubicBezTo>
                  <a:cubicBezTo>
                    <a:pt x="4213" y="1073"/>
                    <a:pt x="4382" y="948"/>
                    <a:pt x="4437" y="755"/>
                  </a:cubicBezTo>
                  <a:cubicBezTo>
                    <a:pt x="4504" y="555"/>
                    <a:pt x="4370" y="322"/>
                    <a:pt x="4170" y="255"/>
                  </a:cubicBezTo>
                  <a:cubicBezTo>
                    <a:pt x="4126" y="233"/>
                    <a:pt x="3362" y="0"/>
                    <a:pt x="224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5884375" y="4845875"/>
              <a:ext cx="112600" cy="26850"/>
            </a:xfrm>
            <a:custGeom>
              <a:avLst/>
              <a:gdLst/>
              <a:ahLst/>
              <a:cxnLst/>
              <a:rect l="l" t="t" r="r" b="b"/>
              <a:pathLst>
                <a:path w="4504" h="1074" extrusionOk="0">
                  <a:moveTo>
                    <a:pt x="2231" y="1"/>
                  </a:moveTo>
                  <a:cubicBezTo>
                    <a:pt x="1684" y="1"/>
                    <a:pt x="1049" y="57"/>
                    <a:pt x="367" y="222"/>
                  </a:cubicBezTo>
                  <a:cubicBezTo>
                    <a:pt x="134" y="255"/>
                    <a:pt x="0" y="489"/>
                    <a:pt x="34" y="689"/>
                  </a:cubicBezTo>
                  <a:cubicBezTo>
                    <a:pt x="101" y="889"/>
                    <a:pt x="234" y="1023"/>
                    <a:pt x="434" y="1023"/>
                  </a:cubicBezTo>
                  <a:lnTo>
                    <a:pt x="534" y="1023"/>
                  </a:lnTo>
                  <a:cubicBezTo>
                    <a:pt x="1149" y="880"/>
                    <a:pt x="1724" y="831"/>
                    <a:pt x="2219" y="831"/>
                  </a:cubicBezTo>
                  <a:cubicBezTo>
                    <a:pt x="3228" y="831"/>
                    <a:pt x="3903" y="1034"/>
                    <a:pt x="3903" y="1056"/>
                  </a:cubicBezTo>
                  <a:cubicBezTo>
                    <a:pt x="3944" y="1068"/>
                    <a:pt x="3985" y="1073"/>
                    <a:pt x="4024" y="1073"/>
                  </a:cubicBezTo>
                  <a:cubicBezTo>
                    <a:pt x="4213" y="1073"/>
                    <a:pt x="4382" y="949"/>
                    <a:pt x="4437" y="756"/>
                  </a:cubicBezTo>
                  <a:cubicBezTo>
                    <a:pt x="4504" y="556"/>
                    <a:pt x="4370" y="322"/>
                    <a:pt x="4137" y="255"/>
                  </a:cubicBezTo>
                  <a:cubicBezTo>
                    <a:pt x="4092" y="233"/>
                    <a:pt x="3343" y="1"/>
                    <a:pt x="223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5886875" y="4902300"/>
              <a:ext cx="112600" cy="26300"/>
            </a:xfrm>
            <a:custGeom>
              <a:avLst/>
              <a:gdLst/>
              <a:ahLst/>
              <a:cxnLst/>
              <a:rect l="l" t="t" r="r" b="b"/>
              <a:pathLst>
                <a:path w="4504" h="1052" extrusionOk="0">
                  <a:moveTo>
                    <a:pt x="2173" y="1"/>
                  </a:moveTo>
                  <a:cubicBezTo>
                    <a:pt x="1640" y="1"/>
                    <a:pt x="1025" y="51"/>
                    <a:pt x="367" y="200"/>
                  </a:cubicBezTo>
                  <a:cubicBezTo>
                    <a:pt x="134" y="233"/>
                    <a:pt x="1" y="467"/>
                    <a:pt x="34" y="700"/>
                  </a:cubicBezTo>
                  <a:cubicBezTo>
                    <a:pt x="101" y="867"/>
                    <a:pt x="267" y="1001"/>
                    <a:pt x="434" y="1001"/>
                  </a:cubicBezTo>
                  <a:lnTo>
                    <a:pt x="534" y="1001"/>
                  </a:lnTo>
                  <a:cubicBezTo>
                    <a:pt x="1127" y="863"/>
                    <a:pt x="1682" y="816"/>
                    <a:pt x="2164" y="816"/>
                  </a:cubicBezTo>
                  <a:cubicBezTo>
                    <a:pt x="3203" y="816"/>
                    <a:pt x="3903" y="1034"/>
                    <a:pt x="3903" y="1034"/>
                  </a:cubicBezTo>
                  <a:cubicBezTo>
                    <a:pt x="3945" y="1046"/>
                    <a:pt x="3986" y="1051"/>
                    <a:pt x="4026" y="1051"/>
                  </a:cubicBezTo>
                  <a:cubicBezTo>
                    <a:pt x="4214" y="1051"/>
                    <a:pt x="4382" y="932"/>
                    <a:pt x="4437" y="767"/>
                  </a:cubicBezTo>
                  <a:cubicBezTo>
                    <a:pt x="4504" y="534"/>
                    <a:pt x="4370" y="300"/>
                    <a:pt x="4137" y="233"/>
                  </a:cubicBezTo>
                  <a:cubicBezTo>
                    <a:pt x="4091" y="233"/>
                    <a:pt x="3317" y="1"/>
                    <a:pt x="217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794300" y="5100750"/>
              <a:ext cx="60900" cy="186000"/>
            </a:xfrm>
            <a:custGeom>
              <a:avLst/>
              <a:gdLst/>
              <a:ahLst/>
              <a:cxnLst/>
              <a:rect l="l" t="t" r="r" b="b"/>
              <a:pathLst>
                <a:path w="2436" h="7440" extrusionOk="0">
                  <a:moveTo>
                    <a:pt x="968" y="1"/>
                  </a:moveTo>
                  <a:cubicBezTo>
                    <a:pt x="901" y="368"/>
                    <a:pt x="801" y="768"/>
                    <a:pt x="701" y="1168"/>
                  </a:cubicBezTo>
                  <a:cubicBezTo>
                    <a:pt x="1035" y="2169"/>
                    <a:pt x="1402" y="3837"/>
                    <a:pt x="901" y="5271"/>
                  </a:cubicBezTo>
                  <a:cubicBezTo>
                    <a:pt x="701" y="5772"/>
                    <a:pt x="401" y="6239"/>
                    <a:pt x="1" y="6606"/>
                  </a:cubicBezTo>
                  <a:cubicBezTo>
                    <a:pt x="1" y="6639"/>
                    <a:pt x="1" y="6706"/>
                    <a:pt x="1" y="6772"/>
                  </a:cubicBezTo>
                  <a:cubicBezTo>
                    <a:pt x="1" y="7039"/>
                    <a:pt x="34" y="7273"/>
                    <a:pt x="34" y="7440"/>
                  </a:cubicBezTo>
                  <a:cubicBezTo>
                    <a:pt x="735" y="6973"/>
                    <a:pt x="1235" y="6305"/>
                    <a:pt x="1535" y="5505"/>
                  </a:cubicBezTo>
                  <a:cubicBezTo>
                    <a:pt x="2436" y="3070"/>
                    <a:pt x="1068" y="134"/>
                    <a:pt x="100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5794300" y="5270050"/>
              <a:ext cx="366950" cy="35050"/>
            </a:xfrm>
            <a:custGeom>
              <a:avLst/>
              <a:gdLst/>
              <a:ahLst/>
              <a:cxnLst/>
              <a:rect l="l" t="t" r="r" b="b"/>
              <a:pathLst>
                <a:path w="14678" h="1402" extrusionOk="0">
                  <a:moveTo>
                    <a:pt x="1" y="0"/>
                  </a:moveTo>
                  <a:cubicBezTo>
                    <a:pt x="34" y="834"/>
                    <a:pt x="101" y="1401"/>
                    <a:pt x="101" y="1401"/>
                  </a:cubicBezTo>
                  <a:lnTo>
                    <a:pt x="14611" y="1401"/>
                  </a:lnTo>
                  <a:cubicBezTo>
                    <a:pt x="14611" y="1401"/>
                    <a:pt x="14678" y="834"/>
                    <a:pt x="1461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5260600" y="1078725"/>
              <a:ext cx="1001575" cy="1250825"/>
            </a:xfrm>
            <a:custGeom>
              <a:avLst/>
              <a:gdLst/>
              <a:ahLst/>
              <a:cxnLst/>
              <a:rect l="l" t="t" r="r" b="b"/>
              <a:pathLst>
                <a:path w="40063" h="50033" extrusionOk="0">
                  <a:moveTo>
                    <a:pt x="24251" y="0"/>
                  </a:moveTo>
                  <a:lnTo>
                    <a:pt x="15478" y="2002"/>
                  </a:lnTo>
                  <a:lnTo>
                    <a:pt x="14344" y="2102"/>
                  </a:lnTo>
                  <a:cubicBezTo>
                    <a:pt x="12676" y="2302"/>
                    <a:pt x="10908" y="2235"/>
                    <a:pt x="9774" y="2502"/>
                  </a:cubicBezTo>
                  <a:cubicBezTo>
                    <a:pt x="8807" y="2702"/>
                    <a:pt x="8206" y="2635"/>
                    <a:pt x="7205" y="2936"/>
                  </a:cubicBezTo>
                  <a:cubicBezTo>
                    <a:pt x="4837" y="3636"/>
                    <a:pt x="4904" y="6805"/>
                    <a:pt x="4170" y="10741"/>
                  </a:cubicBezTo>
                  <a:cubicBezTo>
                    <a:pt x="4170" y="10808"/>
                    <a:pt x="4170" y="10875"/>
                    <a:pt x="4137" y="10941"/>
                  </a:cubicBezTo>
                  <a:cubicBezTo>
                    <a:pt x="4137" y="10975"/>
                    <a:pt x="4137" y="10975"/>
                    <a:pt x="4137" y="11008"/>
                  </a:cubicBezTo>
                  <a:cubicBezTo>
                    <a:pt x="4003" y="11675"/>
                    <a:pt x="3836" y="12342"/>
                    <a:pt x="3670" y="13009"/>
                  </a:cubicBezTo>
                  <a:cubicBezTo>
                    <a:pt x="3503" y="13743"/>
                    <a:pt x="3269" y="14444"/>
                    <a:pt x="3036" y="15144"/>
                  </a:cubicBezTo>
                  <a:cubicBezTo>
                    <a:pt x="1668" y="19481"/>
                    <a:pt x="0" y="21449"/>
                    <a:pt x="300" y="24184"/>
                  </a:cubicBezTo>
                  <a:cubicBezTo>
                    <a:pt x="534" y="26652"/>
                    <a:pt x="3069" y="29988"/>
                    <a:pt x="3736" y="30722"/>
                  </a:cubicBezTo>
                  <a:cubicBezTo>
                    <a:pt x="3870" y="30889"/>
                    <a:pt x="3970" y="30956"/>
                    <a:pt x="3970" y="30956"/>
                  </a:cubicBezTo>
                  <a:cubicBezTo>
                    <a:pt x="3970" y="30989"/>
                    <a:pt x="3970" y="30989"/>
                    <a:pt x="3970" y="30989"/>
                  </a:cubicBezTo>
                  <a:cubicBezTo>
                    <a:pt x="3970" y="31089"/>
                    <a:pt x="3936" y="31189"/>
                    <a:pt x="3936" y="31322"/>
                  </a:cubicBezTo>
                  <a:cubicBezTo>
                    <a:pt x="3870" y="31723"/>
                    <a:pt x="3803" y="32223"/>
                    <a:pt x="3703" y="32790"/>
                  </a:cubicBezTo>
                  <a:cubicBezTo>
                    <a:pt x="2102" y="41196"/>
                    <a:pt x="134" y="48268"/>
                    <a:pt x="134" y="48268"/>
                  </a:cubicBezTo>
                  <a:cubicBezTo>
                    <a:pt x="134" y="48268"/>
                    <a:pt x="12632" y="50032"/>
                    <a:pt x="24690" y="50032"/>
                  </a:cubicBezTo>
                  <a:cubicBezTo>
                    <a:pt x="26700" y="50032"/>
                    <a:pt x="28697" y="49983"/>
                    <a:pt x="30622" y="49869"/>
                  </a:cubicBezTo>
                  <a:cubicBezTo>
                    <a:pt x="30055" y="43965"/>
                    <a:pt x="30055" y="38394"/>
                    <a:pt x="30055" y="38394"/>
                  </a:cubicBezTo>
                  <a:cubicBezTo>
                    <a:pt x="30289" y="36693"/>
                    <a:pt x="30289" y="34858"/>
                    <a:pt x="30756" y="33057"/>
                  </a:cubicBezTo>
                  <a:cubicBezTo>
                    <a:pt x="32157" y="28987"/>
                    <a:pt x="33824" y="26085"/>
                    <a:pt x="35292" y="21882"/>
                  </a:cubicBezTo>
                  <a:cubicBezTo>
                    <a:pt x="35392" y="21616"/>
                    <a:pt x="35492" y="21315"/>
                    <a:pt x="35559" y="21048"/>
                  </a:cubicBezTo>
                  <a:cubicBezTo>
                    <a:pt x="35626" y="20882"/>
                    <a:pt x="35692" y="20715"/>
                    <a:pt x="35759" y="20515"/>
                  </a:cubicBezTo>
                  <a:cubicBezTo>
                    <a:pt x="36260" y="19214"/>
                    <a:pt x="36760" y="17913"/>
                    <a:pt x="37327" y="16645"/>
                  </a:cubicBezTo>
                  <a:cubicBezTo>
                    <a:pt x="39695" y="11108"/>
                    <a:pt x="40062" y="4904"/>
                    <a:pt x="34358" y="3002"/>
                  </a:cubicBezTo>
                  <a:cubicBezTo>
                    <a:pt x="33958" y="2869"/>
                    <a:pt x="33558" y="2735"/>
                    <a:pt x="33157" y="2635"/>
                  </a:cubicBezTo>
                  <a:cubicBezTo>
                    <a:pt x="30455" y="1768"/>
                    <a:pt x="28220" y="1201"/>
                    <a:pt x="27587" y="1068"/>
                  </a:cubicBezTo>
                  <a:cubicBezTo>
                    <a:pt x="27487" y="1034"/>
                    <a:pt x="24251" y="0"/>
                    <a:pt x="24251"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5320625" y="1222150"/>
              <a:ext cx="77600" cy="256875"/>
            </a:xfrm>
            <a:custGeom>
              <a:avLst/>
              <a:gdLst/>
              <a:ahLst/>
              <a:cxnLst/>
              <a:rect l="l" t="t" r="r" b="b"/>
              <a:pathLst>
                <a:path w="3104" h="10275" extrusionOk="0">
                  <a:moveTo>
                    <a:pt x="2870" y="1"/>
                  </a:moveTo>
                  <a:cubicBezTo>
                    <a:pt x="2736" y="1"/>
                    <a:pt x="2603" y="101"/>
                    <a:pt x="2569" y="234"/>
                  </a:cubicBezTo>
                  <a:cubicBezTo>
                    <a:pt x="2569" y="301"/>
                    <a:pt x="1736" y="5838"/>
                    <a:pt x="68" y="9908"/>
                  </a:cubicBezTo>
                  <a:cubicBezTo>
                    <a:pt x="1" y="10041"/>
                    <a:pt x="68" y="10174"/>
                    <a:pt x="201" y="10241"/>
                  </a:cubicBezTo>
                  <a:cubicBezTo>
                    <a:pt x="234" y="10241"/>
                    <a:pt x="268" y="10275"/>
                    <a:pt x="301" y="10275"/>
                  </a:cubicBezTo>
                  <a:cubicBezTo>
                    <a:pt x="401" y="10275"/>
                    <a:pt x="501" y="10208"/>
                    <a:pt x="535" y="10108"/>
                  </a:cubicBezTo>
                  <a:cubicBezTo>
                    <a:pt x="2236" y="6005"/>
                    <a:pt x="3070" y="367"/>
                    <a:pt x="3070" y="301"/>
                  </a:cubicBezTo>
                  <a:cubicBezTo>
                    <a:pt x="3103" y="167"/>
                    <a:pt x="3003" y="34"/>
                    <a:pt x="2870"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5620025" y="1151900"/>
              <a:ext cx="310250" cy="106975"/>
            </a:xfrm>
            <a:custGeom>
              <a:avLst/>
              <a:gdLst/>
              <a:ahLst/>
              <a:cxnLst/>
              <a:rect l="l" t="t" r="r" b="b"/>
              <a:pathLst>
                <a:path w="12410" h="4279" extrusionOk="0">
                  <a:moveTo>
                    <a:pt x="12126" y="0"/>
                  </a:moveTo>
                  <a:cubicBezTo>
                    <a:pt x="12059" y="0"/>
                    <a:pt x="11992" y="25"/>
                    <a:pt x="11942" y="75"/>
                  </a:cubicBezTo>
                  <a:cubicBezTo>
                    <a:pt x="11915" y="129"/>
                    <a:pt x="8326" y="3767"/>
                    <a:pt x="3768" y="3767"/>
                  </a:cubicBezTo>
                  <a:cubicBezTo>
                    <a:pt x="2678" y="3767"/>
                    <a:pt x="1532" y="3559"/>
                    <a:pt x="367" y="3044"/>
                  </a:cubicBezTo>
                  <a:cubicBezTo>
                    <a:pt x="340" y="3026"/>
                    <a:pt x="309" y="3018"/>
                    <a:pt x="276" y="3018"/>
                  </a:cubicBezTo>
                  <a:cubicBezTo>
                    <a:pt x="185" y="3018"/>
                    <a:pt x="82" y="3080"/>
                    <a:pt x="34" y="3177"/>
                  </a:cubicBezTo>
                  <a:cubicBezTo>
                    <a:pt x="0" y="3311"/>
                    <a:pt x="34" y="3444"/>
                    <a:pt x="167" y="3511"/>
                  </a:cubicBezTo>
                  <a:cubicBezTo>
                    <a:pt x="1334" y="4011"/>
                    <a:pt x="2569" y="4278"/>
                    <a:pt x="3803" y="4278"/>
                  </a:cubicBezTo>
                  <a:cubicBezTo>
                    <a:pt x="5404" y="4278"/>
                    <a:pt x="7039" y="3878"/>
                    <a:pt x="8673" y="3044"/>
                  </a:cubicBezTo>
                  <a:cubicBezTo>
                    <a:pt x="10875" y="1943"/>
                    <a:pt x="12276" y="509"/>
                    <a:pt x="12309" y="442"/>
                  </a:cubicBezTo>
                  <a:cubicBezTo>
                    <a:pt x="12409" y="342"/>
                    <a:pt x="12409" y="175"/>
                    <a:pt x="12309" y="75"/>
                  </a:cubicBezTo>
                  <a:cubicBezTo>
                    <a:pt x="12259" y="25"/>
                    <a:pt x="12192" y="0"/>
                    <a:pt x="12126"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5261425" y="1116550"/>
              <a:ext cx="802275" cy="1215600"/>
            </a:xfrm>
            <a:custGeom>
              <a:avLst/>
              <a:gdLst/>
              <a:ahLst/>
              <a:cxnLst/>
              <a:rect l="l" t="t" r="r" b="b"/>
              <a:pathLst>
                <a:path w="32091" h="48624" extrusionOk="0">
                  <a:moveTo>
                    <a:pt x="29725" y="1"/>
                  </a:moveTo>
                  <a:cubicBezTo>
                    <a:pt x="29631" y="1"/>
                    <a:pt x="29541" y="7"/>
                    <a:pt x="29455" y="22"/>
                  </a:cubicBezTo>
                  <a:cubicBezTo>
                    <a:pt x="25552" y="5559"/>
                    <a:pt x="25185" y="11530"/>
                    <a:pt x="25185" y="11530"/>
                  </a:cubicBezTo>
                  <a:cubicBezTo>
                    <a:pt x="20649" y="11330"/>
                    <a:pt x="9541" y="10396"/>
                    <a:pt x="9541" y="10396"/>
                  </a:cubicBezTo>
                  <a:cubicBezTo>
                    <a:pt x="11309" y="2757"/>
                    <a:pt x="14311" y="555"/>
                    <a:pt x="14311" y="555"/>
                  </a:cubicBezTo>
                  <a:cubicBezTo>
                    <a:pt x="14011" y="555"/>
                    <a:pt x="13710" y="522"/>
                    <a:pt x="13444" y="522"/>
                  </a:cubicBezTo>
                  <a:cubicBezTo>
                    <a:pt x="13335" y="516"/>
                    <a:pt x="13226" y="514"/>
                    <a:pt x="13117" y="514"/>
                  </a:cubicBezTo>
                  <a:cubicBezTo>
                    <a:pt x="12551" y="514"/>
                    <a:pt x="11973" y="588"/>
                    <a:pt x="11442" y="755"/>
                  </a:cubicBezTo>
                  <a:cubicBezTo>
                    <a:pt x="11409" y="789"/>
                    <a:pt x="11375" y="789"/>
                    <a:pt x="11375" y="789"/>
                  </a:cubicBezTo>
                  <a:cubicBezTo>
                    <a:pt x="9607" y="2623"/>
                    <a:pt x="7840" y="7994"/>
                    <a:pt x="6839" y="10095"/>
                  </a:cubicBezTo>
                  <a:cubicBezTo>
                    <a:pt x="5838" y="12164"/>
                    <a:pt x="4370" y="13198"/>
                    <a:pt x="2536" y="15032"/>
                  </a:cubicBezTo>
                  <a:cubicBezTo>
                    <a:pt x="1268" y="18435"/>
                    <a:pt x="1" y="20269"/>
                    <a:pt x="267" y="22671"/>
                  </a:cubicBezTo>
                  <a:cubicBezTo>
                    <a:pt x="501" y="25139"/>
                    <a:pt x="3036" y="28475"/>
                    <a:pt x="3703" y="29209"/>
                  </a:cubicBezTo>
                  <a:cubicBezTo>
                    <a:pt x="3837" y="29376"/>
                    <a:pt x="3937" y="29443"/>
                    <a:pt x="3937" y="29443"/>
                  </a:cubicBezTo>
                  <a:cubicBezTo>
                    <a:pt x="3937" y="29476"/>
                    <a:pt x="3937" y="29476"/>
                    <a:pt x="3937" y="29476"/>
                  </a:cubicBezTo>
                  <a:cubicBezTo>
                    <a:pt x="3937" y="29576"/>
                    <a:pt x="3903" y="29676"/>
                    <a:pt x="3903" y="29809"/>
                  </a:cubicBezTo>
                  <a:cubicBezTo>
                    <a:pt x="3837" y="30210"/>
                    <a:pt x="3770" y="30710"/>
                    <a:pt x="3670" y="31277"/>
                  </a:cubicBezTo>
                  <a:cubicBezTo>
                    <a:pt x="2069" y="39683"/>
                    <a:pt x="101" y="46755"/>
                    <a:pt x="101" y="46755"/>
                  </a:cubicBezTo>
                  <a:cubicBezTo>
                    <a:pt x="4046" y="47729"/>
                    <a:pt x="15686" y="48623"/>
                    <a:pt x="24122" y="48623"/>
                  </a:cubicBezTo>
                  <a:cubicBezTo>
                    <a:pt x="26670" y="48623"/>
                    <a:pt x="28926" y="48542"/>
                    <a:pt x="30589" y="48356"/>
                  </a:cubicBezTo>
                  <a:cubicBezTo>
                    <a:pt x="31223" y="39416"/>
                    <a:pt x="30456" y="36081"/>
                    <a:pt x="31390" y="29776"/>
                  </a:cubicBezTo>
                  <a:cubicBezTo>
                    <a:pt x="31390" y="29776"/>
                    <a:pt x="28888" y="27808"/>
                    <a:pt x="27787" y="18568"/>
                  </a:cubicBezTo>
                  <a:cubicBezTo>
                    <a:pt x="26553" y="8294"/>
                    <a:pt x="32090" y="789"/>
                    <a:pt x="32090" y="789"/>
                  </a:cubicBezTo>
                  <a:cubicBezTo>
                    <a:pt x="31524" y="461"/>
                    <a:pt x="30506" y="1"/>
                    <a:pt x="29725"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5243075" y="2141975"/>
              <a:ext cx="140125" cy="222675"/>
            </a:xfrm>
            <a:custGeom>
              <a:avLst/>
              <a:gdLst/>
              <a:ahLst/>
              <a:cxnLst/>
              <a:rect l="l" t="t" r="r" b="b"/>
              <a:pathLst>
                <a:path w="5605" h="8907" extrusionOk="0">
                  <a:moveTo>
                    <a:pt x="5004" y="1"/>
                  </a:moveTo>
                  <a:cubicBezTo>
                    <a:pt x="4437" y="2102"/>
                    <a:pt x="3737" y="3837"/>
                    <a:pt x="2869" y="5238"/>
                  </a:cubicBezTo>
                  <a:cubicBezTo>
                    <a:pt x="2769" y="5404"/>
                    <a:pt x="2636" y="5571"/>
                    <a:pt x="2536" y="5771"/>
                  </a:cubicBezTo>
                  <a:cubicBezTo>
                    <a:pt x="1835" y="6739"/>
                    <a:pt x="1068" y="7506"/>
                    <a:pt x="201" y="8073"/>
                  </a:cubicBezTo>
                  <a:cubicBezTo>
                    <a:pt x="168" y="8106"/>
                    <a:pt x="168" y="8140"/>
                    <a:pt x="168" y="8140"/>
                  </a:cubicBezTo>
                  <a:cubicBezTo>
                    <a:pt x="134" y="8373"/>
                    <a:pt x="67" y="8573"/>
                    <a:pt x="34" y="8773"/>
                  </a:cubicBezTo>
                  <a:cubicBezTo>
                    <a:pt x="34" y="8840"/>
                    <a:pt x="1" y="8874"/>
                    <a:pt x="1" y="8907"/>
                  </a:cubicBezTo>
                  <a:cubicBezTo>
                    <a:pt x="1" y="8907"/>
                    <a:pt x="34" y="8907"/>
                    <a:pt x="34" y="8874"/>
                  </a:cubicBezTo>
                  <a:cubicBezTo>
                    <a:pt x="1202" y="8273"/>
                    <a:pt x="2236" y="7306"/>
                    <a:pt x="3103" y="6038"/>
                  </a:cubicBezTo>
                  <a:cubicBezTo>
                    <a:pt x="3203" y="5871"/>
                    <a:pt x="3336" y="5705"/>
                    <a:pt x="3437" y="5504"/>
                  </a:cubicBezTo>
                  <a:cubicBezTo>
                    <a:pt x="4337" y="4070"/>
                    <a:pt x="5038" y="2302"/>
                    <a:pt x="5605" y="167"/>
                  </a:cubicBezTo>
                  <a:cubicBezTo>
                    <a:pt x="5371" y="101"/>
                    <a:pt x="5171" y="67"/>
                    <a:pt x="500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5866850" y="2208700"/>
              <a:ext cx="175150" cy="256875"/>
            </a:xfrm>
            <a:custGeom>
              <a:avLst/>
              <a:gdLst/>
              <a:ahLst/>
              <a:cxnLst/>
              <a:rect l="l" t="t" r="r" b="b"/>
              <a:pathLst>
                <a:path w="7006" h="10275" extrusionOk="0">
                  <a:moveTo>
                    <a:pt x="1" y="0"/>
                  </a:moveTo>
                  <a:cubicBezTo>
                    <a:pt x="234" y="2235"/>
                    <a:pt x="735" y="4136"/>
                    <a:pt x="1469" y="5671"/>
                  </a:cubicBezTo>
                  <a:cubicBezTo>
                    <a:pt x="1569" y="5871"/>
                    <a:pt x="1669" y="6071"/>
                    <a:pt x="1769" y="6238"/>
                  </a:cubicBezTo>
                  <a:cubicBezTo>
                    <a:pt x="2369" y="7339"/>
                    <a:pt x="3103" y="8239"/>
                    <a:pt x="3970" y="8906"/>
                  </a:cubicBezTo>
                  <a:cubicBezTo>
                    <a:pt x="5038" y="9740"/>
                    <a:pt x="6139" y="10107"/>
                    <a:pt x="7006" y="10274"/>
                  </a:cubicBezTo>
                  <a:cubicBezTo>
                    <a:pt x="6973" y="10041"/>
                    <a:pt x="6973" y="9840"/>
                    <a:pt x="6939" y="9607"/>
                  </a:cubicBezTo>
                  <a:cubicBezTo>
                    <a:pt x="6172" y="9440"/>
                    <a:pt x="5271" y="9107"/>
                    <a:pt x="4371" y="8406"/>
                  </a:cubicBezTo>
                  <a:cubicBezTo>
                    <a:pt x="3604" y="7806"/>
                    <a:pt x="2970" y="7038"/>
                    <a:pt x="2436" y="6138"/>
                  </a:cubicBezTo>
                  <a:cubicBezTo>
                    <a:pt x="2336" y="5938"/>
                    <a:pt x="2236" y="5738"/>
                    <a:pt x="2136" y="5537"/>
                  </a:cubicBezTo>
                  <a:cubicBezTo>
                    <a:pt x="1369" y="4070"/>
                    <a:pt x="868" y="2202"/>
                    <a:pt x="63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5569975" y="2259550"/>
              <a:ext cx="56750" cy="437975"/>
            </a:xfrm>
            <a:custGeom>
              <a:avLst/>
              <a:gdLst/>
              <a:ahLst/>
              <a:cxnLst/>
              <a:rect l="l" t="t" r="r" b="b"/>
              <a:pathLst>
                <a:path w="2270" h="17519" extrusionOk="0">
                  <a:moveTo>
                    <a:pt x="1635" y="1"/>
                  </a:moveTo>
                  <a:cubicBezTo>
                    <a:pt x="1602" y="468"/>
                    <a:pt x="1569" y="1002"/>
                    <a:pt x="1535" y="1602"/>
                  </a:cubicBezTo>
                  <a:cubicBezTo>
                    <a:pt x="1502" y="1802"/>
                    <a:pt x="1468" y="2036"/>
                    <a:pt x="1468" y="2236"/>
                  </a:cubicBezTo>
                  <a:cubicBezTo>
                    <a:pt x="1235" y="5004"/>
                    <a:pt x="901" y="8941"/>
                    <a:pt x="501" y="12910"/>
                  </a:cubicBezTo>
                  <a:cubicBezTo>
                    <a:pt x="468" y="13110"/>
                    <a:pt x="468" y="13344"/>
                    <a:pt x="434" y="13544"/>
                  </a:cubicBezTo>
                  <a:cubicBezTo>
                    <a:pt x="301" y="14745"/>
                    <a:pt x="168" y="15979"/>
                    <a:pt x="34" y="17146"/>
                  </a:cubicBezTo>
                  <a:cubicBezTo>
                    <a:pt x="1" y="17347"/>
                    <a:pt x="134" y="17480"/>
                    <a:pt x="301" y="17513"/>
                  </a:cubicBezTo>
                  <a:cubicBezTo>
                    <a:pt x="318" y="17517"/>
                    <a:pt x="336" y="17519"/>
                    <a:pt x="353" y="17519"/>
                  </a:cubicBezTo>
                  <a:cubicBezTo>
                    <a:pt x="501" y="17519"/>
                    <a:pt x="638" y="17396"/>
                    <a:pt x="668" y="17247"/>
                  </a:cubicBezTo>
                  <a:cubicBezTo>
                    <a:pt x="801" y="16012"/>
                    <a:pt x="935" y="14745"/>
                    <a:pt x="1068" y="13477"/>
                  </a:cubicBezTo>
                  <a:cubicBezTo>
                    <a:pt x="1102" y="13277"/>
                    <a:pt x="1135" y="13044"/>
                    <a:pt x="1135" y="12843"/>
                  </a:cubicBezTo>
                  <a:cubicBezTo>
                    <a:pt x="1569" y="8874"/>
                    <a:pt x="1902" y="5004"/>
                    <a:pt x="2102" y="2269"/>
                  </a:cubicBezTo>
                  <a:cubicBezTo>
                    <a:pt x="2136" y="2036"/>
                    <a:pt x="2136" y="1836"/>
                    <a:pt x="2169" y="1602"/>
                  </a:cubicBezTo>
                  <a:cubicBezTo>
                    <a:pt x="2202" y="1002"/>
                    <a:pt x="2236" y="468"/>
                    <a:pt x="22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5525775" y="2257900"/>
              <a:ext cx="106775" cy="340250"/>
            </a:xfrm>
            <a:custGeom>
              <a:avLst/>
              <a:gdLst/>
              <a:ahLst/>
              <a:cxnLst/>
              <a:rect l="l" t="t" r="r" b="b"/>
              <a:pathLst>
                <a:path w="4271" h="13610" extrusionOk="0">
                  <a:moveTo>
                    <a:pt x="801" y="0"/>
                  </a:moveTo>
                  <a:cubicBezTo>
                    <a:pt x="768" y="434"/>
                    <a:pt x="735" y="968"/>
                    <a:pt x="668" y="1535"/>
                  </a:cubicBezTo>
                  <a:cubicBezTo>
                    <a:pt x="668" y="1735"/>
                    <a:pt x="635" y="1968"/>
                    <a:pt x="635" y="2168"/>
                  </a:cubicBezTo>
                  <a:cubicBezTo>
                    <a:pt x="368" y="5771"/>
                    <a:pt x="1" y="10875"/>
                    <a:pt x="34" y="12109"/>
                  </a:cubicBezTo>
                  <a:cubicBezTo>
                    <a:pt x="34" y="12609"/>
                    <a:pt x="234" y="12976"/>
                    <a:pt x="568" y="13243"/>
                  </a:cubicBezTo>
                  <a:cubicBezTo>
                    <a:pt x="835" y="13443"/>
                    <a:pt x="1202" y="13543"/>
                    <a:pt x="1602" y="13577"/>
                  </a:cubicBezTo>
                  <a:cubicBezTo>
                    <a:pt x="1802" y="13610"/>
                    <a:pt x="2002" y="13610"/>
                    <a:pt x="2202" y="13610"/>
                  </a:cubicBezTo>
                  <a:cubicBezTo>
                    <a:pt x="2436" y="13610"/>
                    <a:pt x="2636" y="13577"/>
                    <a:pt x="2836" y="13543"/>
                  </a:cubicBezTo>
                  <a:cubicBezTo>
                    <a:pt x="3437" y="13476"/>
                    <a:pt x="3904" y="13343"/>
                    <a:pt x="4004" y="13310"/>
                  </a:cubicBezTo>
                  <a:cubicBezTo>
                    <a:pt x="4170" y="13243"/>
                    <a:pt x="4271" y="13076"/>
                    <a:pt x="4237" y="12909"/>
                  </a:cubicBezTo>
                  <a:cubicBezTo>
                    <a:pt x="4185" y="12778"/>
                    <a:pt x="4070" y="12688"/>
                    <a:pt x="3943" y="12688"/>
                  </a:cubicBezTo>
                  <a:cubicBezTo>
                    <a:pt x="3908" y="12688"/>
                    <a:pt x="3873" y="12695"/>
                    <a:pt x="3837" y="12709"/>
                  </a:cubicBezTo>
                  <a:cubicBezTo>
                    <a:pt x="3637" y="12743"/>
                    <a:pt x="3303" y="12843"/>
                    <a:pt x="2903" y="12909"/>
                  </a:cubicBezTo>
                  <a:cubicBezTo>
                    <a:pt x="2703" y="12943"/>
                    <a:pt x="2469" y="12943"/>
                    <a:pt x="2269" y="12976"/>
                  </a:cubicBezTo>
                  <a:cubicBezTo>
                    <a:pt x="1769" y="12976"/>
                    <a:pt x="1235" y="12943"/>
                    <a:pt x="935" y="12709"/>
                  </a:cubicBezTo>
                  <a:cubicBezTo>
                    <a:pt x="768" y="12576"/>
                    <a:pt x="668" y="12376"/>
                    <a:pt x="668" y="12109"/>
                  </a:cubicBezTo>
                  <a:cubicBezTo>
                    <a:pt x="635" y="10908"/>
                    <a:pt x="1002" y="5804"/>
                    <a:pt x="1268" y="2235"/>
                  </a:cubicBezTo>
                  <a:cubicBezTo>
                    <a:pt x="1268" y="2002"/>
                    <a:pt x="1302" y="1801"/>
                    <a:pt x="1302" y="1568"/>
                  </a:cubicBezTo>
                  <a:cubicBezTo>
                    <a:pt x="1368" y="1001"/>
                    <a:pt x="1402" y="467"/>
                    <a:pt x="1435" y="34"/>
                  </a:cubicBezTo>
                  <a:cubicBezTo>
                    <a:pt x="1235" y="0"/>
                    <a:pt x="1002" y="0"/>
                    <a:pt x="8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5351500" y="2013700"/>
              <a:ext cx="502050" cy="130800"/>
            </a:xfrm>
            <a:custGeom>
              <a:avLst/>
              <a:gdLst/>
              <a:ahLst/>
              <a:cxnLst/>
              <a:rect l="l" t="t" r="r" b="b"/>
              <a:pathLst>
                <a:path w="20082" h="5232" extrusionOk="0">
                  <a:moveTo>
                    <a:pt x="19813" y="1"/>
                  </a:moveTo>
                  <a:cubicBezTo>
                    <a:pt x="19759" y="1"/>
                    <a:pt x="19703" y="19"/>
                    <a:pt x="19648" y="61"/>
                  </a:cubicBezTo>
                  <a:cubicBezTo>
                    <a:pt x="19648" y="61"/>
                    <a:pt x="17479" y="1729"/>
                    <a:pt x="14010" y="3063"/>
                  </a:cubicBezTo>
                  <a:cubicBezTo>
                    <a:pt x="11839" y="3909"/>
                    <a:pt x="8823" y="4723"/>
                    <a:pt x="5358" y="4723"/>
                  </a:cubicBezTo>
                  <a:cubicBezTo>
                    <a:pt x="3765" y="4723"/>
                    <a:pt x="2078" y="4551"/>
                    <a:pt x="334" y="4131"/>
                  </a:cubicBezTo>
                  <a:cubicBezTo>
                    <a:pt x="316" y="4126"/>
                    <a:pt x="299" y="4124"/>
                    <a:pt x="281" y="4124"/>
                  </a:cubicBezTo>
                  <a:cubicBezTo>
                    <a:pt x="167" y="4124"/>
                    <a:pt x="63" y="4215"/>
                    <a:pt x="34" y="4331"/>
                  </a:cubicBezTo>
                  <a:cubicBezTo>
                    <a:pt x="0" y="4464"/>
                    <a:pt x="67" y="4598"/>
                    <a:pt x="200" y="4631"/>
                  </a:cubicBezTo>
                  <a:cubicBezTo>
                    <a:pt x="2002" y="5065"/>
                    <a:pt x="3703" y="5232"/>
                    <a:pt x="5337" y="5232"/>
                  </a:cubicBezTo>
                  <a:cubicBezTo>
                    <a:pt x="8907" y="5232"/>
                    <a:pt x="11975" y="4398"/>
                    <a:pt x="14210" y="3530"/>
                  </a:cubicBezTo>
                  <a:cubicBezTo>
                    <a:pt x="17746" y="2196"/>
                    <a:pt x="19881" y="528"/>
                    <a:pt x="19981" y="462"/>
                  </a:cubicBezTo>
                  <a:cubicBezTo>
                    <a:pt x="20081" y="361"/>
                    <a:pt x="20081" y="228"/>
                    <a:pt x="20014" y="95"/>
                  </a:cubicBezTo>
                  <a:cubicBezTo>
                    <a:pt x="19956" y="36"/>
                    <a:pt x="19887" y="1"/>
                    <a:pt x="1981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5357325" y="1854050"/>
              <a:ext cx="420325" cy="54450"/>
            </a:xfrm>
            <a:custGeom>
              <a:avLst/>
              <a:gdLst/>
              <a:ahLst/>
              <a:cxnLst/>
              <a:rect l="l" t="t" r="r" b="b"/>
              <a:pathLst>
                <a:path w="16813" h="2178" extrusionOk="0">
                  <a:moveTo>
                    <a:pt x="266" y="1"/>
                  </a:moveTo>
                  <a:cubicBezTo>
                    <a:pt x="158" y="1"/>
                    <a:pt x="62" y="66"/>
                    <a:pt x="34" y="176"/>
                  </a:cubicBezTo>
                  <a:cubicBezTo>
                    <a:pt x="1" y="309"/>
                    <a:pt x="67" y="443"/>
                    <a:pt x="201" y="476"/>
                  </a:cubicBezTo>
                  <a:cubicBezTo>
                    <a:pt x="268" y="510"/>
                    <a:pt x="5972" y="2177"/>
                    <a:pt x="14544" y="2177"/>
                  </a:cubicBezTo>
                  <a:cubicBezTo>
                    <a:pt x="15212" y="2177"/>
                    <a:pt x="15879" y="2177"/>
                    <a:pt x="16546" y="2144"/>
                  </a:cubicBezTo>
                  <a:cubicBezTo>
                    <a:pt x="16679" y="2144"/>
                    <a:pt x="16813" y="2044"/>
                    <a:pt x="16813" y="1877"/>
                  </a:cubicBezTo>
                  <a:cubicBezTo>
                    <a:pt x="16779" y="1744"/>
                    <a:pt x="16679" y="1644"/>
                    <a:pt x="16546" y="1644"/>
                  </a:cubicBezTo>
                  <a:cubicBezTo>
                    <a:pt x="15854" y="1665"/>
                    <a:pt x="15178" y="1675"/>
                    <a:pt x="14520" y="1675"/>
                  </a:cubicBezTo>
                  <a:cubicBezTo>
                    <a:pt x="6031" y="1675"/>
                    <a:pt x="396" y="9"/>
                    <a:pt x="334" y="9"/>
                  </a:cubicBezTo>
                  <a:cubicBezTo>
                    <a:pt x="311" y="4"/>
                    <a:pt x="288" y="1"/>
                    <a:pt x="26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5968600" y="1852450"/>
              <a:ext cx="42550" cy="471350"/>
            </a:xfrm>
            <a:custGeom>
              <a:avLst/>
              <a:gdLst/>
              <a:ahLst/>
              <a:cxnLst/>
              <a:rect l="l" t="t" r="r" b="b"/>
              <a:pathLst>
                <a:path w="1702" h="18854" extrusionOk="0">
                  <a:moveTo>
                    <a:pt x="1417" y="0"/>
                  </a:moveTo>
                  <a:cubicBezTo>
                    <a:pt x="1303" y="0"/>
                    <a:pt x="1201" y="95"/>
                    <a:pt x="1201" y="240"/>
                  </a:cubicBezTo>
                  <a:cubicBezTo>
                    <a:pt x="1168" y="340"/>
                    <a:pt x="1" y="11248"/>
                    <a:pt x="501" y="18620"/>
                  </a:cubicBezTo>
                  <a:cubicBezTo>
                    <a:pt x="501" y="18753"/>
                    <a:pt x="601" y="18853"/>
                    <a:pt x="734" y="18853"/>
                  </a:cubicBezTo>
                  <a:lnTo>
                    <a:pt x="768" y="18853"/>
                  </a:lnTo>
                  <a:cubicBezTo>
                    <a:pt x="901" y="18820"/>
                    <a:pt x="1001" y="18720"/>
                    <a:pt x="1001" y="18553"/>
                  </a:cubicBezTo>
                  <a:cubicBezTo>
                    <a:pt x="501" y="11248"/>
                    <a:pt x="1668" y="407"/>
                    <a:pt x="1702" y="273"/>
                  </a:cubicBezTo>
                  <a:cubicBezTo>
                    <a:pt x="1702" y="140"/>
                    <a:pt x="1602" y="7"/>
                    <a:pt x="1468" y="7"/>
                  </a:cubicBezTo>
                  <a:cubicBezTo>
                    <a:pt x="1451" y="2"/>
                    <a:pt x="1434" y="0"/>
                    <a:pt x="1417"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5431550" y="1448825"/>
              <a:ext cx="364450" cy="217825"/>
            </a:xfrm>
            <a:custGeom>
              <a:avLst/>
              <a:gdLst/>
              <a:ahLst/>
              <a:cxnLst/>
              <a:rect l="l" t="t" r="r" b="b"/>
              <a:pathLst>
                <a:path w="14578" h="8713" extrusionOk="0">
                  <a:moveTo>
                    <a:pt x="1260" y="0"/>
                  </a:moveTo>
                  <a:cubicBezTo>
                    <a:pt x="1167" y="0"/>
                    <a:pt x="1063" y="87"/>
                    <a:pt x="1035" y="173"/>
                  </a:cubicBezTo>
                  <a:cubicBezTo>
                    <a:pt x="1001" y="307"/>
                    <a:pt x="0" y="3643"/>
                    <a:pt x="1568" y="6111"/>
                  </a:cubicBezTo>
                  <a:cubicBezTo>
                    <a:pt x="2436" y="7479"/>
                    <a:pt x="3903" y="8313"/>
                    <a:pt x="5938" y="8613"/>
                  </a:cubicBezTo>
                  <a:cubicBezTo>
                    <a:pt x="6372" y="8680"/>
                    <a:pt x="6805" y="8713"/>
                    <a:pt x="7172" y="8713"/>
                  </a:cubicBezTo>
                  <a:cubicBezTo>
                    <a:pt x="10174" y="8713"/>
                    <a:pt x="11976" y="7045"/>
                    <a:pt x="12976" y="5544"/>
                  </a:cubicBezTo>
                  <a:cubicBezTo>
                    <a:pt x="14211" y="3743"/>
                    <a:pt x="14578" y="1841"/>
                    <a:pt x="14578" y="1775"/>
                  </a:cubicBezTo>
                  <a:cubicBezTo>
                    <a:pt x="14578" y="1708"/>
                    <a:pt x="14578" y="1641"/>
                    <a:pt x="14544" y="1574"/>
                  </a:cubicBezTo>
                  <a:cubicBezTo>
                    <a:pt x="14477" y="1508"/>
                    <a:pt x="14444" y="1474"/>
                    <a:pt x="14344" y="1474"/>
                  </a:cubicBezTo>
                  <a:lnTo>
                    <a:pt x="1301" y="7"/>
                  </a:lnTo>
                  <a:cubicBezTo>
                    <a:pt x="1288" y="2"/>
                    <a:pt x="1274" y="0"/>
                    <a:pt x="1260" y="0"/>
                  </a:cubicBezTo>
                  <a:close/>
                </a:path>
              </a:pathLst>
            </a:custGeom>
            <a:solidFill>
              <a:srgbClr val="696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5973600" y="1440650"/>
              <a:ext cx="126775" cy="285225"/>
            </a:xfrm>
            <a:custGeom>
              <a:avLst/>
              <a:gdLst/>
              <a:ahLst/>
              <a:cxnLst/>
              <a:rect l="l" t="t" r="r" b="b"/>
              <a:pathLst>
                <a:path w="5071" h="11409" extrusionOk="0">
                  <a:moveTo>
                    <a:pt x="300" y="0"/>
                  </a:moveTo>
                  <a:cubicBezTo>
                    <a:pt x="256" y="0"/>
                    <a:pt x="212" y="11"/>
                    <a:pt x="167" y="33"/>
                  </a:cubicBezTo>
                  <a:cubicBezTo>
                    <a:pt x="34" y="100"/>
                    <a:pt x="1" y="267"/>
                    <a:pt x="101" y="400"/>
                  </a:cubicBezTo>
                  <a:cubicBezTo>
                    <a:pt x="2069" y="3669"/>
                    <a:pt x="3837" y="8640"/>
                    <a:pt x="4537" y="11208"/>
                  </a:cubicBezTo>
                  <a:cubicBezTo>
                    <a:pt x="4571" y="11342"/>
                    <a:pt x="4671" y="11408"/>
                    <a:pt x="4771" y="11408"/>
                  </a:cubicBezTo>
                  <a:lnTo>
                    <a:pt x="4837" y="11408"/>
                  </a:lnTo>
                  <a:cubicBezTo>
                    <a:pt x="5004" y="11375"/>
                    <a:pt x="5071" y="11208"/>
                    <a:pt x="5038" y="11075"/>
                  </a:cubicBezTo>
                  <a:cubicBezTo>
                    <a:pt x="4337" y="8506"/>
                    <a:pt x="2536" y="3436"/>
                    <a:pt x="534" y="134"/>
                  </a:cubicBezTo>
                  <a:cubicBezTo>
                    <a:pt x="468" y="45"/>
                    <a:pt x="386" y="0"/>
                    <a:pt x="30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5966100" y="1487125"/>
              <a:ext cx="55900" cy="28600"/>
            </a:xfrm>
            <a:custGeom>
              <a:avLst/>
              <a:gdLst/>
              <a:ahLst/>
              <a:cxnLst/>
              <a:rect l="l" t="t" r="r" b="b"/>
              <a:pathLst>
                <a:path w="2236" h="1144" extrusionOk="0">
                  <a:moveTo>
                    <a:pt x="332" y="1"/>
                  </a:moveTo>
                  <a:cubicBezTo>
                    <a:pt x="223" y="1"/>
                    <a:pt x="122" y="65"/>
                    <a:pt x="67" y="176"/>
                  </a:cubicBezTo>
                  <a:cubicBezTo>
                    <a:pt x="0" y="309"/>
                    <a:pt x="67" y="443"/>
                    <a:pt x="201" y="509"/>
                  </a:cubicBezTo>
                  <a:lnTo>
                    <a:pt x="1835" y="1143"/>
                  </a:lnTo>
                  <a:lnTo>
                    <a:pt x="1935" y="1143"/>
                  </a:lnTo>
                  <a:cubicBezTo>
                    <a:pt x="2035" y="1143"/>
                    <a:pt x="2135" y="1110"/>
                    <a:pt x="2169" y="1010"/>
                  </a:cubicBezTo>
                  <a:cubicBezTo>
                    <a:pt x="2235" y="876"/>
                    <a:pt x="2169" y="710"/>
                    <a:pt x="2035" y="676"/>
                  </a:cubicBezTo>
                  <a:lnTo>
                    <a:pt x="401" y="9"/>
                  </a:lnTo>
                  <a:cubicBezTo>
                    <a:pt x="378" y="3"/>
                    <a:pt x="355" y="1"/>
                    <a:pt x="33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5714250" y="363900"/>
              <a:ext cx="713025" cy="676125"/>
            </a:xfrm>
            <a:custGeom>
              <a:avLst/>
              <a:gdLst/>
              <a:ahLst/>
              <a:cxnLst/>
              <a:rect l="l" t="t" r="r" b="b"/>
              <a:pathLst>
                <a:path w="28521" h="27045" extrusionOk="0">
                  <a:moveTo>
                    <a:pt x="6875" y="1"/>
                  </a:moveTo>
                  <a:cubicBezTo>
                    <a:pt x="2830" y="1"/>
                    <a:pt x="1160" y="2863"/>
                    <a:pt x="468" y="4909"/>
                  </a:cubicBezTo>
                  <a:cubicBezTo>
                    <a:pt x="434" y="4976"/>
                    <a:pt x="434" y="5043"/>
                    <a:pt x="401" y="5110"/>
                  </a:cubicBezTo>
                  <a:cubicBezTo>
                    <a:pt x="67" y="6177"/>
                    <a:pt x="1" y="7011"/>
                    <a:pt x="1" y="7011"/>
                  </a:cubicBezTo>
                  <a:cubicBezTo>
                    <a:pt x="434" y="9213"/>
                    <a:pt x="1535" y="12415"/>
                    <a:pt x="3169" y="15617"/>
                  </a:cubicBezTo>
                  <a:cubicBezTo>
                    <a:pt x="3203" y="15684"/>
                    <a:pt x="3203" y="15717"/>
                    <a:pt x="3236" y="15751"/>
                  </a:cubicBezTo>
                  <a:cubicBezTo>
                    <a:pt x="6140" y="21429"/>
                    <a:pt x="10698" y="27045"/>
                    <a:pt x="15973" y="27045"/>
                  </a:cubicBezTo>
                  <a:cubicBezTo>
                    <a:pt x="16152" y="27045"/>
                    <a:pt x="16332" y="27038"/>
                    <a:pt x="16512" y="27025"/>
                  </a:cubicBezTo>
                  <a:cubicBezTo>
                    <a:pt x="28521" y="26191"/>
                    <a:pt x="26420" y="14417"/>
                    <a:pt x="26419" y="14416"/>
                  </a:cubicBezTo>
                  <a:lnTo>
                    <a:pt x="26419" y="14416"/>
                  </a:lnTo>
                  <a:cubicBezTo>
                    <a:pt x="26419" y="14417"/>
                    <a:pt x="24435" y="19033"/>
                    <a:pt x="21304" y="19033"/>
                  </a:cubicBezTo>
                  <a:cubicBezTo>
                    <a:pt x="20295" y="19033"/>
                    <a:pt x="19166" y="18553"/>
                    <a:pt x="17947" y="17285"/>
                  </a:cubicBezTo>
                  <a:cubicBezTo>
                    <a:pt x="13277" y="12448"/>
                    <a:pt x="15912" y="1207"/>
                    <a:pt x="8273" y="106"/>
                  </a:cubicBezTo>
                  <a:cubicBezTo>
                    <a:pt x="7778" y="34"/>
                    <a:pt x="7313" y="1"/>
                    <a:pt x="687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5852675" y="387900"/>
              <a:ext cx="110100" cy="114600"/>
            </a:xfrm>
            <a:custGeom>
              <a:avLst/>
              <a:gdLst/>
              <a:ahLst/>
              <a:cxnLst/>
              <a:rect l="l" t="t" r="r" b="b"/>
              <a:pathLst>
                <a:path w="4404" h="4584" extrusionOk="0">
                  <a:moveTo>
                    <a:pt x="3170" y="514"/>
                  </a:moveTo>
                  <a:cubicBezTo>
                    <a:pt x="3337" y="547"/>
                    <a:pt x="3470" y="647"/>
                    <a:pt x="3637" y="814"/>
                  </a:cubicBezTo>
                  <a:cubicBezTo>
                    <a:pt x="3804" y="981"/>
                    <a:pt x="3837" y="1181"/>
                    <a:pt x="3804" y="1381"/>
                  </a:cubicBezTo>
                  <a:cubicBezTo>
                    <a:pt x="3603" y="2248"/>
                    <a:pt x="1836" y="3282"/>
                    <a:pt x="735" y="3849"/>
                  </a:cubicBezTo>
                  <a:cubicBezTo>
                    <a:pt x="1202" y="2649"/>
                    <a:pt x="2102" y="714"/>
                    <a:pt x="2970" y="547"/>
                  </a:cubicBezTo>
                  <a:cubicBezTo>
                    <a:pt x="3036" y="514"/>
                    <a:pt x="3103" y="514"/>
                    <a:pt x="3170" y="514"/>
                  </a:cubicBezTo>
                  <a:close/>
                  <a:moveTo>
                    <a:pt x="3059" y="1"/>
                  </a:moveTo>
                  <a:cubicBezTo>
                    <a:pt x="2990" y="1"/>
                    <a:pt x="2926" y="6"/>
                    <a:pt x="2870" y="13"/>
                  </a:cubicBezTo>
                  <a:cubicBezTo>
                    <a:pt x="1369" y="347"/>
                    <a:pt x="168" y="3849"/>
                    <a:pt x="34" y="4250"/>
                  </a:cubicBezTo>
                  <a:cubicBezTo>
                    <a:pt x="1" y="4350"/>
                    <a:pt x="34" y="4450"/>
                    <a:pt x="101" y="4517"/>
                  </a:cubicBezTo>
                  <a:cubicBezTo>
                    <a:pt x="134" y="4550"/>
                    <a:pt x="201" y="4583"/>
                    <a:pt x="234" y="4583"/>
                  </a:cubicBezTo>
                  <a:lnTo>
                    <a:pt x="368" y="4583"/>
                  </a:lnTo>
                  <a:cubicBezTo>
                    <a:pt x="735" y="4416"/>
                    <a:pt x="3970" y="2982"/>
                    <a:pt x="4304" y="1481"/>
                  </a:cubicBezTo>
                  <a:cubicBezTo>
                    <a:pt x="4404" y="1114"/>
                    <a:pt x="4271" y="747"/>
                    <a:pt x="4004" y="447"/>
                  </a:cubicBezTo>
                  <a:cubicBezTo>
                    <a:pt x="3662" y="78"/>
                    <a:pt x="3319" y="1"/>
                    <a:pt x="3059"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5779300" y="375900"/>
              <a:ext cx="83425" cy="133275"/>
            </a:xfrm>
            <a:custGeom>
              <a:avLst/>
              <a:gdLst/>
              <a:ahLst/>
              <a:cxnLst/>
              <a:rect l="l" t="t" r="r" b="b"/>
              <a:pathLst>
                <a:path w="3337" h="5331" extrusionOk="0">
                  <a:moveTo>
                    <a:pt x="1464" y="515"/>
                  </a:moveTo>
                  <a:cubicBezTo>
                    <a:pt x="1501" y="515"/>
                    <a:pt x="1537" y="519"/>
                    <a:pt x="1568" y="527"/>
                  </a:cubicBezTo>
                  <a:cubicBezTo>
                    <a:pt x="1635" y="527"/>
                    <a:pt x="1702" y="560"/>
                    <a:pt x="1768" y="593"/>
                  </a:cubicBezTo>
                  <a:cubicBezTo>
                    <a:pt x="2502" y="1060"/>
                    <a:pt x="2769" y="3162"/>
                    <a:pt x="2802" y="4463"/>
                  </a:cubicBezTo>
                  <a:cubicBezTo>
                    <a:pt x="1935" y="3562"/>
                    <a:pt x="601" y="2028"/>
                    <a:pt x="701" y="1127"/>
                  </a:cubicBezTo>
                  <a:cubicBezTo>
                    <a:pt x="734" y="927"/>
                    <a:pt x="834" y="760"/>
                    <a:pt x="1068" y="660"/>
                  </a:cubicBezTo>
                  <a:cubicBezTo>
                    <a:pt x="1195" y="558"/>
                    <a:pt x="1342" y="515"/>
                    <a:pt x="1464" y="515"/>
                  </a:cubicBezTo>
                  <a:close/>
                  <a:moveTo>
                    <a:pt x="1487" y="0"/>
                  </a:moveTo>
                  <a:cubicBezTo>
                    <a:pt x="1292" y="0"/>
                    <a:pt x="1065" y="53"/>
                    <a:pt x="801" y="193"/>
                  </a:cubicBezTo>
                  <a:cubicBezTo>
                    <a:pt x="434" y="393"/>
                    <a:pt x="234" y="693"/>
                    <a:pt x="201" y="1060"/>
                  </a:cubicBezTo>
                  <a:cubicBezTo>
                    <a:pt x="0" y="2595"/>
                    <a:pt x="2602" y="4997"/>
                    <a:pt x="2902" y="5263"/>
                  </a:cubicBezTo>
                  <a:cubicBezTo>
                    <a:pt x="2936" y="5297"/>
                    <a:pt x="3003" y="5297"/>
                    <a:pt x="3036" y="5330"/>
                  </a:cubicBezTo>
                  <a:cubicBezTo>
                    <a:pt x="3103" y="5330"/>
                    <a:pt x="3136" y="5330"/>
                    <a:pt x="3203" y="5297"/>
                  </a:cubicBezTo>
                  <a:cubicBezTo>
                    <a:pt x="3269" y="5263"/>
                    <a:pt x="3336" y="5163"/>
                    <a:pt x="3336" y="5063"/>
                  </a:cubicBezTo>
                  <a:cubicBezTo>
                    <a:pt x="3336" y="4630"/>
                    <a:pt x="3336" y="927"/>
                    <a:pt x="2035" y="160"/>
                  </a:cubicBezTo>
                  <a:cubicBezTo>
                    <a:pt x="1892" y="71"/>
                    <a:pt x="1712" y="0"/>
                    <a:pt x="1487"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5714250" y="483450"/>
              <a:ext cx="342775" cy="355025"/>
            </a:xfrm>
            <a:custGeom>
              <a:avLst/>
              <a:gdLst/>
              <a:ahLst/>
              <a:cxnLst/>
              <a:rect l="l" t="t" r="r" b="b"/>
              <a:pathLst>
                <a:path w="13711" h="14201" extrusionOk="0">
                  <a:moveTo>
                    <a:pt x="2743" y="1"/>
                  </a:moveTo>
                  <a:cubicBezTo>
                    <a:pt x="1733" y="1"/>
                    <a:pt x="891" y="119"/>
                    <a:pt x="401" y="328"/>
                  </a:cubicBezTo>
                  <a:cubicBezTo>
                    <a:pt x="67" y="1395"/>
                    <a:pt x="1" y="2229"/>
                    <a:pt x="1" y="2229"/>
                  </a:cubicBezTo>
                  <a:cubicBezTo>
                    <a:pt x="434" y="4431"/>
                    <a:pt x="1535" y="7633"/>
                    <a:pt x="3169" y="10835"/>
                  </a:cubicBezTo>
                  <a:cubicBezTo>
                    <a:pt x="3203" y="10902"/>
                    <a:pt x="3203" y="10935"/>
                    <a:pt x="3236" y="10969"/>
                  </a:cubicBezTo>
                  <a:cubicBezTo>
                    <a:pt x="5143" y="12852"/>
                    <a:pt x="7925" y="14201"/>
                    <a:pt x="9809" y="14201"/>
                  </a:cubicBezTo>
                  <a:cubicBezTo>
                    <a:pt x="10627" y="14201"/>
                    <a:pt x="11275" y="13946"/>
                    <a:pt x="11609" y="13370"/>
                  </a:cubicBezTo>
                  <a:cubicBezTo>
                    <a:pt x="13710" y="9768"/>
                    <a:pt x="12276" y="2996"/>
                    <a:pt x="8507" y="1195"/>
                  </a:cubicBezTo>
                  <a:cubicBezTo>
                    <a:pt x="6713" y="351"/>
                    <a:pt x="4480" y="1"/>
                    <a:pt x="2743"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5496675" y="502150"/>
              <a:ext cx="535325" cy="502700"/>
            </a:xfrm>
            <a:custGeom>
              <a:avLst/>
              <a:gdLst/>
              <a:ahLst/>
              <a:cxnLst/>
              <a:rect l="l" t="t" r="r" b="b"/>
              <a:pathLst>
                <a:path w="21413" h="20108" extrusionOk="0">
                  <a:moveTo>
                    <a:pt x="12004" y="1"/>
                  </a:moveTo>
                  <a:cubicBezTo>
                    <a:pt x="11840" y="1"/>
                    <a:pt x="11674" y="5"/>
                    <a:pt x="11506" y="13"/>
                  </a:cubicBezTo>
                  <a:cubicBezTo>
                    <a:pt x="6735" y="213"/>
                    <a:pt x="2899" y="2048"/>
                    <a:pt x="1799" y="5751"/>
                  </a:cubicBezTo>
                  <a:cubicBezTo>
                    <a:pt x="0" y="11913"/>
                    <a:pt x="3205" y="20108"/>
                    <a:pt x="9525" y="20108"/>
                  </a:cubicBezTo>
                  <a:cubicBezTo>
                    <a:pt x="10356" y="20108"/>
                    <a:pt x="11239" y="19967"/>
                    <a:pt x="12173" y="19661"/>
                  </a:cubicBezTo>
                  <a:cubicBezTo>
                    <a:pt x="12173" y="19661"/>
                    <a:pt x="17210" y="19527"/>
                    <a:pt x="19378" y="14790"/>
                  </a:cubicBezTo>
                  <a:cubicBezTo>
                    <a:pt x="21413" y="10287"/>
                    <a:pt x="20779" y="7685"/>
                    <a:pt x="19812" y="4950"/>
                  </a:cubicBezTo>
                  <a:cubicBezTo>
                    <a:pt x="19104" y="2956"/>
                    <a:pt x="16412" y="1"/>
                    <a:pt x="1200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5516450" y="815900"/>
              <a:ext cx="66900" cy="123150"/>
            </a:xfrm>
            <a:custGeom>
              <a:avLst/>
              <a:gdLst/>
              <a:ahLst/>
              <a:cxnLst/>
              <a:rect l="l" t="t" r="r" b="b"/>
              <a:pathLst>
                <a:path w="2676" h="4926" extrusionOk="0">
                  <a:moveTo>
                    <a:pt x="1480" y="1"/>
                  </a:moveTo>
                  <a:cubicBezTo>
                    <a:pt x="1160" y="1"/>
                    <a:pt x="839" y="182"/>
                    <a:pt x="607" y="739"/>
                  </a:cubicBezTo>
                  <a:cubicBezTo>
                    <a:pt x="0" y="2197"/>
                    <a:pt x="526" y="4926"/>
                    <a:pt x="2135" y="4926"/>
                  </a:cubicBezTo>
                  <a:cubicBezTo>
                    <a:pt x="2293" y="4926"/>
                    <a:pt x="2463" y="4899"/>
                    <a:pt x="2642" y="4842"/>
                  </a:cubicBezTo>
                  <a:lnTo>
                    <a:pt x="2675" y="639"/>
                  </a:lnTo>
                  <a:cubicBezTo>
                    <a:pt x="2675" y="639"/>
                    <a:pt x="2080" y="1"/>
                    <a:pt x="1480" y="1"/>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5522450" y="908600"/>
              <a:ext cx="124275" cy="121025"/>
            </a:xfrm>
            <a:custGeom>
              <a:avLst/>
              <a:gdLst/>
              <a:ahLst/>
              <a:cxnLst/>
              <a:rect l="l" t="t" r="r" b="b"/>
              <a:pathLst>
                <a:path w="4971" h="4841" extrusionOk="0">
                  <a:moveTo>
                    <a:pt x="2369" y="0"/>
                  </a:moveTo>
                  <a:cubicBezTo>
                    <a:pt x="2035" y="34"/>
                    <a:pt x="1735" y="100"/>
                    <a:pt x="1435" y="234"/>
                  </a:cubicBezTo>
                  <a:cubicBezTo>
                    <a:pt x="601" y="634"/>
                    <a:pt x="0" y="1535"/>
                    <a:pt x="67" y="2535"/>
                  </a:cubicBezTo>
                  <a:cubicBezTo>
                    <a:pt x="132" y="3829"/>
                    <a:pt x="1199" y="4840"/>
                    <a:pt x="2480" y="4840"/>
                  </a:cubicBezTo>
                  <a:cubicBezTo>
                    <a:pt x="2521" y="4840"/>
                    <a:pt x="2561" y="4839"/>
                    <a:pt x="2602" y="4837"/>
                  </a:cubicBezTo>
                  <a:cubicBezTo>
                    <a:pt x="3937" y="4804"/>
                    <a:pt x="4971" y="3636"/>
                    <a:pt x="4904" y="2302"/>
                  </a:cubicBezTo>
                  <a:cubicBezTo>
                    <a:pt x="4871" y="1401"/>
                    <a:pt x="4270" y="601"/>
                    <a:pt x="3536" y="234"/>
                  </a:cubicBezTo>
                  <a:lnTo>
                    <a:pt x="3269" y="567"/>
                  </a:lnTo>
                  <a:cubicBezTo>
                    <a:pt x="4003" y="867"/>
                    <a:pt x="4504" y="1501"/>
                    <a:pt x="4537" y="2335"/>
                  </a:cubicBezTo>
                  <a:cubicBezTo>
                    <a:pt x="4570" y="3469"/>
                    <a:pt x="3703" y="4437"/>
                    <a:pt x="2569" y="4470"/>
                  </a:cubicBezTo>
                  <a:cubicBezTo>
                    <a:pt x="2529" y="4472"/>
                    <a:pt x="2490" y="4474"/>
                    <a:pt x="2451" y="4474"/>
                  </a:cubicBezTo>
                  <a:cubicBezTo>
                    <a:pt x="1371" y="4474"/>
                    <a:pt x="498" y="3598"/>
                    <a:pt x="434" y="2535"/>
                  </a:cubicBezTo>
                  <a:cubicBezTo>
                    <a:pt x="401" y="1701"/>
                    <a:pt x="834" y="968"/>
                    <a:pt x="1501" y="634"/>
                  </a:cubicBezTo>
                  <a:cubicBezTo>
                    <a:pt x="1735" y="501"/>
                    <a:pt x="2002" y="400"/>
                    <a:pt x="2269" y="400"/>
                  </a:cubicBezTo>
                  <a:cubicBezTo>
                    <a:pt x="2369" y="300"/>
                    <a:pt x="2402" y="167"/>
                    <a:pt x="2402"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5676725" y="961975"/>
              <a:ext cx="230200" cy="206975"/>
            </a:xfrm>
            <a:custGeom>
              <a:avLst/>
              <a:gdLst/>
              <a:ahLst/>
              <a:cxnLst/>
              <a:rect l="l" t="t" r="r" b="b"/>
              <a:pathLst>
                <a:path w="9208" h="8279" extrusionOk="0">
                  <a:moveTo>
                    <a:pt x="8140" y="0"/>
                  </a:moveTo>
                  <a:cubicBezTo>
                    <a:pt x="8140" y="0"/>
                    <a:pt x="7639" y="200"/>
                    <a:pt x="6872" y="701"/>
                  </a:cubicBezTo>
                  <a:cubicBezTo>
                    <a:pt x="6705" y="834"/>
                    <a:pt x="6505" y="901"/>
                    <a:pt x="6338" y="967"/>
                  </a:cubicBezTo>
                  <a:cubicBezTo>
                    <a:pt x="4725" y="1742"/>
                    <a:pt x="2301" y="2672"/>
                    <a:pt x="212" y="2672"/>
                  </a:cubicBezTo>
                  <a:cubicBezTo>
                    <a:pt x="141" y="2672"/>
                    <a:pt x="71" y="2671"/>
                    <a:pt x="0" y="2669"/>
                  </a:cubicBezTo>
                  <a:lnTo>
                    <a:pt x="0" y="6938"/>
                  </a:lnTo>
                  <a:cubicBezTo>
                    <a:pt x="0" y="6938"/>
                    <a:pt x="963" y="8279"/>
                    <a:pt x="3176" y="8279"/>
                  </a:cubicBezTo>
                  <a:cubicBezTo>
                    <a:pt x="4624" y="8279"/>
                    <a:pt x="6607" y="7704"/>
                    <a:pt x="9207" y="5804"/>
                  </a:cubicBezTo>
                  <a:cubicBezTo>
                    <a:pt x="7873" y="4403"/>
                    <a:pt x="7706" y="1668"/>
                    <a:pt x="8140"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5676725" y="979475"/>
              <a:ext cx="171825" cy="100100"/>
            </a:xfrm>
            <a:custGeom>
              <a:avLst/>
              <a:gdLst/>
              <a:ahLst/>
              <a:cxnLst/>
              <a:rect l="l" t="t" r="r" b="b"/>
              <a:pathLst>
                <a:path w="6873" h="4004" extrusionOk="0">
                  <a:moveTo>
                    <a:pt x="6872" y="1"/>
                  </a:moveTo>
                  <a:lnTo>
                    <a:pt x="6872" y="1"/>
                  </a:lnTo>
                  <a:cubicBezTo>
                    <a:pt x="6705" y="101"/>
                    <a:pt x="6505" y="201"/>
                    <a:pt x="6338" y="267"/>
                  </a:cubicBezTo>
                  <a:cubicBezTo>
                    <a:pt x="4725" y="1042"/>
                    <a:pt x="2301" y="1972"/>
                    <a:pt x="212" y="1972"/>
                  </a:cubicBezTo>
                  <a:cubicBezTo>
                    <a:pt x="141" y="1972"/>
                    <a:pt x="71" y="1971"/>
                    <a:pt x="0" y="1969"/>
                  </a:cubicBezTo>
                  <a:lnTo>
                    <a:pt x="0" y="4003"/>
                  </a:lnTo>
                  <a:cubicBezTo>
                    <a:pt x="1835" y="3503"/>
                    <a:pt x="5104" y="2336"/>
                    <a:pt x="687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5544975" y="590475"/>
              <a:ext cx="348600" cy="440125"/>
            </a:xfrm>
            <a:custGeom>
              <a:avLst/>
              <a:gdLst/>
              <a:ahLst/>
              <a:cxnLst/>
              <a:rect l="l" t="t" r="r" b="b"/>
              <a:pathLst>
                <a:path w="13944" h="17605" extrusionOk="0">
                  <a:moveTo>
                    <a:pt x="7545" y="1"/>
                  </a:moveTo>
                  <a:cubicBezTo>
                    <a:pt x="5744" y="1"/>
                    <a:pt x="4214" y="796"/>
                    <a:pt x="3202" y="1150"/>
                  </a:cubicBezTo>
                  <a:cubicBezTo>
                    <a:pt x="1168" y="1884"/>
                    <a:pt x="0" y="4619"/>
                    <a:pt x="167" y="8389"/>
                  </a:cubicBezTo>
                  <a:cubicBezTo>
                    <a:pt x="167" y="8856"/>
                    <a:pt x="200" y="9289"/>
                    <a:pt x="234" y="9690"/>
                  </a:cubicBezTo>
                  <a:cubicBezTo>
                    <a:pt x="234" y="10157"/>
                    <a:pt x="267" y="10557"/>
                    <a:pt x="300" y="10957"/>
                  </a:cubicBezTo>
                  <a:cubicBezTo>
                    <a:pt x="467" y="13959"/>
                    <a:pt x="767" y="15561"/>
                    <a:pt x="1501" y="16294"/>
                  </a:cubicBezTo>
                  <a:cubicBezTo>
                    <a:pt x="2521" y="17252"/>
                    <a:pt x="3832" y="17605"/>
                    <a:pt x="5209" y="17605"/>
                  </a:cubicBezTo>
                  <a:cubicBezTo>
                    <a:pt x="8965" y="17605"/>
                    <a:pt x="13214" y="14982"/>
                    <a:pt x="13410" y="14860"/>
                  </a:cubicBezTo>
                  <a:cubicBezTo>
                    <a:pt x="13476" y="14526"/>
                    <a:pt x="13510" y="14193"/>
                    <a:pt x="13576" y="13859"/>
                  </a:cubicBezTo>
                  <a:cubicBezTo>
                    <a:pt x="13943" y="11057"/>
                    <a:pt x="13877" y="8455"/>
                    <a:pt x="13476" y="5987"/>
                  </a:cubicBezTo>
                  <a:cubicBezTo>
                    <a:pt x="13476" y="3385"/>
                    <a:pt x="11842" y="1050"/>
                    <a:pt x="9340" y="283"/>
                  </a:cubicBezTo>
                  <a:cubicBezTo>
                    <a:pt x="8719" y="81"/>
                    <a:pt x="8118" y="1"/>
                    <a:pt x="7545" y="1"/>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5671725" y="707625"/>
              <a:ext cx="89250" cy="46725"/>
            </a:xfrm>
            <a:custGeom>
              <a:avLst/>
              <a:gdLst/>
              <a:ahLst/>
              <a:cxnLst/>
              <a:rect l="l" t="t" r="r" b="b"/>
              <a:pathLst>
                <a:path w="3570" h="1869" extrusionOk="0">
                  <a:moveTo>
                    <a:pt x="734" y="0"/>
                  </a:moveTo>
                  <a:cubicBezTo>
                    <a:pt x="734" y="0"/>
                    <a:pt x="0" y="100"/>
                    <a:pt x="301" y="801"/>
                  </a:cubicBezTo>
                  <a:cubicBezTo>
                    <a:pt x="567" y="1468"/>
                    <a:pt x="2068" y="634"/>
                    <a:pt x="3203" y="1868"/>
                  </a:cubicBezTo>
                  <a:cubicBezTo>
                    <a:pt x="3203" y="1868"/>
                    <a:pt x="3570" y="200"/>
                    <a:pt x="7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5707575" y="765150"/>
              <a:ext cx="25050" cy="44225"/>
            </a:xfrm>
            <a:custGeom>
              <a:avLst/>
              <a:gdLst/>
              <a:ahLst/>
              <a:cxnLst/>
              <a:rect l="l" t="t" r="r" b="b"/>
              <a:pathLst>
                <a:path w="1002" h="1769" extrusionOk="0">
                  <a:moveTo>
                    <a:pt x="468" y="1"/>
                  </a:moveTo>
                  <a:cubicBezTo>
                    <a:pt x="201" y="34"/>
                    <a:pt x="1" y="434"/>
                    <a:pt x="1" y="901"/>
                  </a:cubicBezTo>
                  <a:cubicBezTo>
                    <a:pt x="34" y="1402"/>
                    <a:pt x="268" y="1769"/>
                    <a:pt x="534" y="1769"/>
                  </a:cubicBezTo>
                  <a:cubicBezTo>
                    <a:pt x="801" y="1735"/>
                    <a:pt x="1001" y="1335"/>
                    <a:pt x="1001" y="868"/>
                  </a:cubicBezTo>
                  <a:cubicBezTo>
                    <a:pt x="968" y="401"/>
                    <a:pt x="735" y="1"/>
                    <a:pt x="4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5587500" y="771000"/>
              <a:ext cx="25875" cy="43425"/>
            </a:xfrm>
            <a:custGeom>
              <a:avLst/>
              <a:gdLst/>
              <a:ahLst/>
              <a:cxnLst/>
              <a:rect l="l" t="t" r="r" b="b"/>
              <a:pathLst>
                <a:path w="1035" h="1737" extrusionOk="0">
                  <a:moveTo>
                    <a:pt x="501" y="0"/>
                  </a:moveTo>
                  <a:cubicBezTo>
                    <a:pt x="234" y="0"/>
                    <a:pt x="0" y="401"/>
                    <a:pt x="34" y="901"/>
                  </a:cubicBezTo>
                  <a:cubicBezTo>
                    <a:pt x="66" y="1350"/>
                    <a:pt x="283" y="1737"/>
                    <a:pt x="536" y="1737"/>
                  </a:cubicBezTo>
                  <a:cubicBezTo>
                    <a:pt x="547" y="1737"/>
                    <a:pt x="557" y="1736"/>
                    <a:pt x="567" y="1735"/>
                  </a:cubicBezTo>
                  <a:cubicBezTo>
                    <a:pt x="834" y="1735"/>
                    <a:pt x="1034" y="1335"/>
                    <a:pt x="1001" y="834"/>
                  </a:cubicBezTo>
                  <a:cubicBezTo>
                    <a:pt x="1001" y="367"/>
                    <a:pt x="767" y="0"/>
                    <a:pt x="5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5591675" y="878250"/>
              <a:ext cx="104250" cy="33800"/>
            </a:xfrm>
            <a:custGeom>
              <a:avLst/>
              <a:gdLst/>
              <a:ahLst/>
              <a:cxnLst/>
              <a:rect l="l" t="t" r="r" b="b"/>
              <a:pathLst>
                <a:path w="4170" h="1352" extrusionOk="0">
                  <a:moveTo>
                    <a:pt x="3954" y="0"/>
                  </a:moveTo>
                  <a:cubicBezTo>
                    <a:pt x="3910" y="0"/>
                    <a:pt x="3866" y="17"/>
                    <a:pt x="3836" y="47"/>
                  </a:cubicBezTo>
                  <a:cubicBezTo>
                    <a:pt x="3765" y="94"/>
                    <a:pt x="2800" y="951"/>
                    <a:pt x="1709" y="951"/>
                  </a:cubicBezTo>
                  <a:cubicBezTo>
                    <a:pt x="1266" y="951"/>
                    <a:pt x="801" y="809"/>
                    <a:pt x="367" y="414"/>
                  </a:cubicBezTo>
                  <a:cubicBezTo>
                    <a:pt x="322" y="384"/>
                    <a:pt x="277" y="367"/>
                    <a:pt x="235" y="367"/>
                  </a:cubicBezTo>
                  <a:cubicBezTo>
                    <a:pt x="184" y="367"/>
                    <a:pt x="137" y="392"/>
                    <a:pt x="100" y="447"/>
                  </a:cubicBezTo>
                  <a:cubicBezTo>
                    <a:pt x="0" y="514"/>
                    <a:pt x="33" y="647"/>
                    <a:pt x="100" y="714"/>
                  </a:cubicBezTo>
                  <a:cubicBezTo>
                    <a:pt x="621" y="1174"/>
                    <a:pt x="1170" y="1352"/>
                    <a:pt x="1670" y="1352"/>
                  </a:cubicBezTo>
                  <a:cubicBezTo>
                    <a:pt x="1714" y="1352"/>
                    <a:pt x="1758" y="1350"/>
                    <a:pt x="1801" y="1348"/>
                  </a:cubicBezTo>
                  <a:cubicBezTo>
                    <a:pt x="3036" y="1281"/>
                    <a:pt x="4070" y="380"/>
                    <a:pt x="4103" y="347"/>
                  </a:cubicBezTo>
                  <a:cubicBezTo>
                    <a:pt x="4170" y="280"/>
                    <a:pt x="4170" y="147"/>
                    <a:pt x="4103" y="80"/>
                  </a:cubicBezTo>
                  <a:cubicBezTo>
                    <a:pt x="4066" y="25"/>
                    <a:pt x="4009" y="0"/>
                    <a:pt x="395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5615025" y="779125"/>
              <a:ext cx="40050" cy="63975"/>
            </a:xfrm>
            <a:custGeom>
              <a:avLst/>
              <a:gdLst/>
              <a:ahLst/>
              <a:cxnLst/>
              <a:rect l="l" t="t" r="r" b="b"/>
              <a:pathLst>
                <a:path w="1602" h="2559" extrusionOk="0">
                  <a:moveTo>
                    <a:pt x="848" y="0"/>
                  </a:moveTo>
                  <a:cubicBezTo>
                    <a:pt x="767" y="0"/>
                    <a:pt x="695" y="60"/>
                    <a:pt x="667" y="142"/>
                  </a:cubicBezTo>
                  <a:lnTo>
                    <a:pt x="33" y="2277"/>
                  </a:lnTo>
                  <a:cubicBezTo>
                    <a:pt x="0" y="2344"/>
                    <a:pt x="0" y="2377"/>
                    <a:pt x="33" y="2444"/>
                  </a:cubicBezTo>
                  <a:cubicBezTo>
                    <a:pt x="67" y="2477"/>
                    <a:pt x="100" y="2511"/>
                    <a:pt x="167" y="2544"/>
                  </a:cubicBezTo>
                  <a:cubicBezTo>
                    <a:pt x="189" y="2544"/>
                    <a:pt x="256" y="2559"/>
                    <a:pt x="367" y="2559"/>
                  </a:cubicBezTo>
                  <a:cubicBezTo>
                    <a:pt x="423" y="2559"/>
                    <a:pt x="489" y="2555"/>
                    <a:pt x="567" y="2544"/>
                  </a:cubicBezTo>
                  <a:cubicBezTo>
                    <a:pt x="834" y="2544"/>
                    <a:pt x="1168" y="2477"/>
                    <a:pt x="1468" y="2277"/>
                  </a:cubicBezTo>
                  <a:cubicBezTo>
                    <a:pt x="1568" y="2244"/>
                    <a:pt x="1601" y="2110"/>
                    <a:pt x="1534" y="2010"/>
                  </a:cubicBezTo>
                  <a:cubicBezTo>
                    <a:pt x="1513" y="1946"/>
                    <a:pt x="1450" y="1909"/>
                    <a:pt x="1381" y="1909"/>
                  </a:cubicBezTo>
                  <a:cubicBezTo>
                    <a:pt x="1343" y="1909"/>
                    <a:pt x="1303" y="1920"/>
                    <a:pt x="1268" y="1944"/>
                  </a:cubicBezTo>
                  <a:cubicBezTo>
                    <a:pt x="967" y="2110"/>
                    <a:pt x="667" y="2144"/>
                    <a:pt x="467" y="2144"/>
                  </a:cubicBezTo>
                  <a:lnTo>
                    <a:pt x="1034" y="242"/>
                  </a:lnTo>
                  <a:cubicBezTo>
                    <a:pt x="1067" y="142"/>
                    <a:pt x="1001" y="42"/>
                    <a:pt x="901" y="9"/>
                  </a:cubicBezTo>
                  <a:cubicBezTo>
                    <a:pt x="883" y="3"/>
                    <a:pt x="865" y="0"/>
                    <a:pt x="848"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5838500" y="915275"/>
              <a:ext cx="45900" cy="46725"/>
            </a:xfrm>
            <a:custGeom>
              <a:avLst/>
              <a:gdLst/>
              <a:ahLst/>
              <a:cxnLst/>
              <a:rect l="l" t="t" r="r" b="b"/>
              <a:pathLst>
                <a:path w="1836" h="1869" extrusionOk="0">
                  <a:moveTo>
                    <a:pt x="1" y="0"/>
                  </a:moveTo>
                  <a:cubicBezTo>
                    <a:pt x="34" y="33"/>
                    <a:pt x="735" y="1501"/>
                    <a:pt x="1669" y="1868"/>
                  </a:cubicBezTo>
                  <a:cubicBezTo>
                    <a:pt x="1735" y="1534"/>
                    <a:pt x="1769" y="1201"/>
                    <a:pt x="1835" y="867"/>
                  </a:cubicBezTo>
                  <a:cubicBezTo>
                    <a:pt x="1802" y="867"/>
                    <a:pt x="868" y="734"/>
                    <a:pt x="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5856850" y="794600"/>
              <a:ext cx="110075" cy="142400"/>
            </a:xfrm>
            <a:custGeom>
              <a:avLst/>
              <a:gdLst/>
              <a:ahLst/>
              <a:cxnLst/>
              <a:rect l="l" t="t" r="r" b="b"/>
              <a:pathLst>
                <a:path w="4403" h="5696" extrusionOk="0">
                  <a:moveTo>
                    <a:pt x="2066" y="0"/>
                  </a:moveTo>
                  <a:cubicBezTo>
                    <a:pt x="962" y="0"/>
                    <a:pt x="1" y="1425"/>
                    <a:pt x="1" y="1425"/>
                  </a:cubicBezTo>
                  <a:lnTo>
                    <a:pt x="167" y="5427"/>
                  </a:lnTo>
                  <a:cubicBezTo>
                    <a:pt x="485" y="5613"/>
                    <a:pt x="796" y="5695"/>
                    <a:pt x="1093" y="5695"/>
                  </a:cubicBezTo>
                  <a:cubicBezTo>
                    <a:pt x="3041" y="5695"/>
                    <a:pt x="4403" y="2142"/>
                    <a:pt x="3303" y="724"/>
                  </a:cubicBezTo>
                  <a:cubicBezTo>
                    <a:pt x="2899" y="194"/>
                    <a:pt x="2472" y="0"/>
                    <a:pt x="2066"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5842675" y="900250"/>
              <a:ext cx="124275" cy="121025"/>
            </a:xfrm>
            <a:custGeom>
              <a:avLst/>
              <a:gdLst/>
              <a:ahLst/>
              <a:cxnLst/>
              <a:rect l="l" t="t" r="r" b="b"/>
              <a:pathLst>
                <a:path w="4971" h="4841" extrusionOk="0">
                  <a:moveTo>
                    <a:pt x="2369" y="1"/>
                  </a:moveTo>
                  <a:cubicBezTo>
                    <a:pt x="2035" y="1"/>
                    <a:pt x="1735" y="101"/>
                    <a:pt x="1435" y="234"/>
                  </a:cubicBezTo>
                  <a:cubicBezTo>
                    <a:pt x="601" y="634"/>
                    <a:pt x="1" y="1535"/>
                    <a:pt x="67" y="2536"/>
                  </a:cubicBezTo>
                  <a:cubicBezTo>
                    <a:pt x="132" y="3829"/>
                    <a:pt x="1200" y="4840"/>
                    <a:pt x="2480" y="4840"/>
                  </a:cubicBezTo>
                  <a:cubicBezTo>
                    <a:pt x="2521" y="4840"/>
                    <a:pt x="2562" y="4839"/>
                    <a:pt x="2602" y="4837"/>
                  </a:cubicBezTo>
                  <a:cubicBezTo>
                    <a:pt x="3937" y="4771"/>
                    <a:pt x="4971" y="3637"/>
                    <a:pt x="4904" y="2302"/>
                  </a:cubicBezTo>
                  <a:cubicBezTo>
                    <a:pt x="4871" y="1402"/>
                    <a:pt x="4270" y="601"/>
                    <a:pt x="3536" y="234"/>
                  </a:cubicBezTo>
                  <a:lnTo>
                    <a:pt x="3270" y="568"/>
                  </a:lnTo>
                  <a:cubicBezTo>
                    <a:pt x="4003" y="868"/>
                    <a:pt x="4504" y="1502"/>
                    <a:pt x="4537" y="2336"/>
                  </a:cubicBezTo>
                  <a:cubicBezTo>
                    <a:pt x="4571" y="3470"/>
                    <a:pt x="3703" y="4404"/>
                    <a:pt x="2569" y="4470"/>
                  </a:cubicBezTo>
                  <a:cubicBezTo>
                    <a:pt x="2529" y="4473"/>
                    <a:pt x="2490" y="4474"/>
                    <a:pt x="2451" y="4474"/>
                  </a:cubicBezTo>
                  <a:cubicBezTo>
                    <a:pt x="1371" y="4474"/>
                    <a:pt x="499" y="3597"/>
                    <a:pt x="434" y="2502"/>
                  </a:cubicBezTo>
                  <a:cubicBezTo>
                    <a:pt x="401" y="1702"/>
                    <a:pt x="835" y="968"/>
                    <a:pt x="1502" y="634"/>
                  </a:cubicBezTo>
                  <a:cubicBezTo>
                    <a:pt x="1735" y="501"/>
                    <a:pt x="2002" y="401"/>
                    <a:pt x="2269" y="401"/>
                  </a:cubicBezTo>
                  <a:cubicBezTo>
                    <a:pt x="2369" y="301"/>
                    <a:pt x="2436" y="167"/>
                    <a:pt x="2402"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5861850" y="827400"/>
              <a:ext cx="58400" cy="82875"/>
            </a:xfrm>
            <a:custGeom>
              <a:avLst/>
              <a:gdLst/>
              <a:ahLst/>
              <a:cxnLst/>
              <a:rect l="l" t="t" r="r" b="b"/>
              <a:pathLst>
                <a:path w="2336" h="3315" extrusionOk="0">
                  <a:moveTo>
                    <a:pt x="2115" y="0"/>
                  </a:moveTo>
                  <a:cubicBezTo>
                    <a:pt x="2088" y="0"/>
                    <a:pt x="2061" y="4"/>
                    <a:pt x="2036" y="13"/>
                  </a:cubicBezTo>
                  <a:cubicBezTo>
                    <a:pt x="1969" y="46"/>
                    <a:pt x="134" y="913"/>
                    <a:pt x="1" y="3115"/>
                  </a:cubicBezTo>
                  <a:cubicBezTo>
                    <a:pt x="1" y="3215"/>
                    <a:pt x="68" y="3315"/>
                    <a:pt x="201" y="3315"/>
                  </a:cubicBezTo>
                  <a:cubicBezTo>
                    <a:pt x="301" y="3315"/>
                    <a:pt x="401" y="3248"/>
                    <a:pt x="401" y="3148"/>
                  </a:cubicBezTo>
                  <a:cubicBezTo>
                    <a:pt x="535" y="1180"/>
                    <a:pt x="2136" y="413"/>
                    <a:pt x="2202" y="379"/>
                  </a:cubicBezTo>
                  <a:cubicBezTo>
                    <a:pt x="2302" y="346"/>
                    <a:pt x="2336" y="213"/>
                    <a:pt x="2302" y="113"/>
                  </a:cubicBezTo>
                  <a:cubicBezTo>
                    <a:pt x="2277" y="38"/>
                    <a:pt x="2196" y="0"/>
                    <a:pt x="211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5875200" y="858275"/>
              <a:ext cx="42550" cy="20325"/>
            </a:xfrm>
            <a:custGeom>
              <a:avLst/>
              <a:gdLst/>
              <a:ahLst/>
              <a:cxnLst/>
              <a:rect l="l" t="t" r="r" b="b"/>
              <a:pathLst>
                <a:path w="1702" h="813" extrusionOk="0">
                  <a:moveTo>
                    <a:pt x="456" y="0"/>
                  </a:moveTo>
                  <a:cubicBezTo>
                    <a:pt x="358" y="0"/>
                    <a:pt x="261" y="14"/>
                    <a:pt x="167" y="45"/>
                  </a:cubicBezTo>
                  <a:cubicBezTo>
                    <a:pt x="67" y="78"/>
                    <a:pt x="1" y="179"/>
                    <a:pt x="34" y="279"/>
                  </a:cubicBezTo>
                  <a:cubicBezTo>
                    <a:pt x="61" y="361"/>
                    <a:pt x="157" y="421"/>
                    <a:pt x="245" y="421"/>
                  </a:cubicBezTo>
                  <a:cubicBezTo>
                    <a:pt x="264" y="421"/>
                    <a:pt x="283" y="418"/>
                    <a:pt x="301" y="412"/>
                  </a:cubicBezTo>
                  <a:cubicBezTo>
                    <a:pt x="343" y="399"/>
                    <a:pt x="389" y="394"/>
                    <a:pt x="437" y="394"/>
                  </a:cubicBezTo>
                  <a:cubicBezTo>
                    <a:pt x="764" y="394"/>
                    <a:pt x="1189" y="663"/>
                    <a:pt x="1335" y="779"/>
                  </a:cubicBezTo>
                  <a:cubicBezTo>
                    <a:pt x="1368" y="779"/>
                    <a:pt x="1435" y="812"/>
                    <a:pt x="1468" y="812"/>
                  </a:cubicBezTo>
                  <a:cubicBezTo>
                    <a:pt x="1535" y="812"/>
                    <a:pt x="1602" y="779"/>
                    <a:pt x="1635" y="712"/>
                  </a:cubicBezTo>
                  <a:cubicBezTo>
                    <a:pt x="1702" y="646"/>
                    <a:pt x="1668" y="512"/>
                    <a:pt x="1568" y="445"/>
                  </a:cubicBezTo>
                  <a:cubicBezTo>
                    <a:pt x="1512" y="389"/>
                    <a:pt x="981" y="0"/>
                    <a:pt x="456"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5499925" y="536050"/>
              <a:ext cx="404550" cy="190975"/>
            </a:xfrm>
            <a:custGeom>
              <a:avLst/>
              <a:gdLst/>
              <a:ahLst/>
              <a:cxnLst/>
              <a:rect l="l" t="t" r="r" b="b"/>
              <a:pathLst>
                <a:path w="16182" h="7639" extrusionOk="0">
                  <a:moveTo>
                    <a:pt x="9210" y="1"/>
                  </a:moveTo>
                  <a:cubicBezTo>
                    <a:pt x="7417" y="1"/>
                    <a:pt x="5647" y="377"/>
                    <a:pt x="4504" y="926"/>
                  </a:cubicBezTo>
                  <a:cubicBezTo>
                    <a:pt x="1168" y="2560"/>
                    <a:pt x="1" y="6930"/>
                    <a:pt x="1035" y="7163"/>
                  </a:cubicBezTo>
                  <a:cubicBezTo>
                    <a:pt x="1068" y="7170"/>
                    <a:pt x="1101" y="7173"/>
                    <a:pt x="1134" y="7173"/>
                  </a:cubicBezTo>
                  <a:cubicBezTo>
                    <a:pt x="1734" y="7173"/>
                    <a:pt x="2444" y="6185"/>
                    <a:pt x="2930" y="5367"/>
                  </a:cubicBezTo>
                  <a:lnTo>
                    <a:pt x="2930" y="5367"/>
                  </a:lnTo>
                  <a:cubicBezTo>
                    <a:pt x="2727" y="5942"/>
                    <a:pt x="2732" y="6545"/>
                    <a:pt x="3603" y="6596"/>
                  </a:cubicBezTo>
                  <a:cubicBezTo>
                    <a:pt x="3623" y="6597"/>
                    <a:pt x="3644" y="6597"/>
                    <a:pt x="3664" y="6597"/>
                  </a:cubicBezTo>
                  <a:cubicBezTo>
                    <a:pt x="4783" y="6597"/>
                    <a:pt x="6371" y="5423"/>
                    <a:pt x="7334" y="4612"/>
                  </a:cubicBezTo>
                  <a:lnTo>
                    <a:pt x="7334" y="4612"/>
                  </a:lnTo>
                  <a:cubicBezTo>
                    <a:pt x="6736" y="5235"/>
                    <a:pt x="6182" y="6073"/>
                    <a:pt x="7072" y="6429"/>
                  </a:cubicBezTo>
                  <a:cubicBezTo>
                    <a:pt x="7258" y="6506"/>
                    <a:pt x="7478" y="6540"/>
                    <a:pt x="7720" y="6540"/>
                  </a:cubicBezTo>
                  <a:cubicBezTo>
                    <a:pt x="9479" y="6540"/>
                    <a:pt x="12443" y="4762"/>
                    <a:pt x="12443" y="4762"/>
                  </a:cubicBezTo>
                  <a:lnTo>
                    <a:pt x="12443" y="4762"/>
                  </a:lnTo>
                  <a:cubicBezTo>
                    <a:pt x="12443" y="4762"/>
                    <a:pt x="10742" y="7030"/>
                    <a:pt x="11876" y="7564"/>
                  </a:cubicBezTo>
                  <a:cubicBezTo>
                    <a:pt x="11985" y="7615"/>
                    <a:pt x="12108" y="7638"/>
                    <a:pt x="12239" y="7638"/>
                  </a:cubicBezTo>
                  <a:cubicBezTo>
                    <a:pt x="13475" y="7638"/>
                    <a:pt x="15545" y="5596"/>
                    <a:pt x="15545" y="5596"/>
                  </a:cubicBezTo>
                  <a:cubicBezTo>
                    <a:pt x="16181" y="1386"/>
                    <a:pt x="12651" y="1"/>
                    <a:pt x="9210"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5816925" y="675925"/>
              <a:ext cx="101675" cy="162650"/>
            </a:xfrm>
            <a:custGeom>
              <a:avLst/>
              <a:gdLst/>
              <a:ahLst/>
              <a:cxnLst/>
              <a:rect l="l" t="t" r="r" b="b"/>
              <a:pathLst>
                <a:path w="4067" h="6506" extrusionOk="0">
                  <a:moveTo>
                    <a:pt x="2865" y="1"/>
                  </a:moveTo>
                  <a:lnTo>
                    <a:pt x="597" y="1001"/>
                  </a:lnTo>
                  <a:cubicBezTo>
                    <a:pt x="597" y="1001"/>
                    <a:pt x="0" y="6505"/>
                    <a:pt x="1352" y="6505"/>
                  </a:cubicBezTo>
                  <a:cubicBezTo>
                    <a:pt x="1356" y="6505"/>
                    <a:pt x="1360" y="6505"/>
                    <a:pt x="1364" y="6505"/>
                  </a:cubicBezTo>
                  <a:cubicBezTo>
                    <a:pt x="2765" y="6472"/>
                    <a:pt x="4066" y="4270"/>
                    <a:pt x="286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5534950" y="711775"/>
              <a:ext cx="89250" cy="51750"/>
            </a:xfrm>
            <a:custGeom>
              <a:avLst/>
              <a:gdLst/>
              <a:ahLst/>
              <a:cxnLst/>
              <a:rect l="l" t="t" r="r" b="b"/>
              <a:pathLst>
                <a:path w="3570" h="2070" extrusionOk="0">
                  <a:moveTo>
                    <a:pt x="2803" y="1"/>
                  </a:moveTo>
                  <a:cubicBezTo>
                    <a:pt x="1" y="435"/>
                    <a:pt x="534" y="2069"/>
                    <a:pt x="534" y="2069"/>
                  </a:cubicBezTo>
                  <a:cubicBezTo>
                    <a:pt x="1535" y="735"/>
                    <a:pt x="3103" y="1435"/>
                    <a:pt x="3336" y="735"/>
                  </a:cubicBezTo>
                  <a:cubicBezTo>
                    <a:pt x="3570" y="34"/>
                    <a:pt x="2803" y="1"/>
                    <a:pt x="280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5713425" y="2081925"/>
              <a:ext cx="83400" cy="45400"/>
            </a:xfrm>
            <a:custGeom>
              <a:avLst/>
              <a:gdLst/>
              <a:ahLst/>
              <a:cxnLst/>
              <a:rect l="l" t="t" r="r" b="b"/>
              <a:pathLst>
                <a:path w="3336" h="1816" extrusionOk="0">
                  <a:moveTo>
                    <a:pt x="100" y="1"/>
                  </a:moveTo>
                  <a:cubicBezTo>
                    <a:pt x="67" y="134"/>
                    <a:pt x="34" y="268"/>
                    <a:pt x="0" y="401"/>
                  </a:cubicBezTo>
                  <a:cubicBezTo>
                    <a:pt x="1735" y="735"/>
                    <a:pt x="2969" y="1769"/>
                    <a:pt x="3002" y="1769"/>
                  </a:cubicBezTo>
                  <a:cubicBezTo>
                    <a:pt x="3032" y="1799"/>
                    <a:pt x="3076" y="1815"/>
                    <a:pt x="3121" y="1815"/>
                  </a:cubicBezTo>
                  <a:cubicBezTo>
                    <a:pt x="3176" y="1815"/>
                    <a:pt x="3232" y="1790"/>
                    <a:pt x="3269" y="1735"/>
                  </a:cubicBezTo>
                  <a:cubicBezTo>
                    <a:pt x="3336" y="1669"/>
                    <a:pt x="3336" y="1535"/>
                    <a:pt x="3236" y="1469"/>
                  </a:cubicBezTo>
                  <a:cubicBezTo>
                    <a:pt x="3202" y="1402"/>
                    <a:pt x="1935" y="368"/>
                    <a:pt x="100"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5720925" y="2180125"/>
              <a:ext cx="64225" cy="42775"/>
            </a:xfrm>
            <a:custGeom>
              <a:avLst/>
              <a:gdLst/>
              <a:ahLst/>
              <a:cxnLst/>
              <a:rect l="l" t="t" r="r" b="b"/>
              <a:pathLst>
                <a:path w="2569" h="1711" extrusionOk="0">
                  <a:moveTo>
                    <a:pt x="245" y="0"/>
                  </a:moveTo>
                  <a:cubicBezTo>
                    <a:pt x="156" y="0"/>
                    <a:pt x="61" y="60"/>
                    <a:pt x="34" y="142"/>
                  </a:cubicBezTo>
                  <a:cubicBezTo>
                    <a:pt x="0" y="242"/>
                    <a:pt x="67" y="376"/>
                    <a:pt x="167" y="409"/>
                  </a:cubicBezTo>
                  <a:cubicBezTo>
                    <a:pt x="1034" y="709"/>
                    <a:pt x="1768" y="1210"/>
                    <a:pt x="2302" y="1710"/>
                  </a:cubicBezTo>
                  <a:cubicBezTo>
                    <a:pt x="2402" y="1610"/>
                    <a:pt x="2469" y="1510"/>
                    <a:pt x="2569" y="1377"/>
                  </a:cubicBezTo>
                  <a:cubicBezTo>
                    <a:pt x="2002" y="876"/>
                    <a:pt x="1235" y="343"/>
                    <a:pt x="301" y="9"/>
                  </a:cubicBezTo>
                  <a:cubicBezTo>
                    <a:pt x="283" y="3"/>
                    <a:pt x="264" y="0"/>
                    <a:pt x="24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5524125" y="2074425"/>
              <a:ext cx="87575" cy="33425"/>
            </a:xfrm>
            <a:custGeom>
              <a:avLst/>
              <a:gdLst/>
              <a:ahLst/>
              <a:cxnLst/>
              <a:rect l="l" t="t" r="r" b="b"/>
              <a:pathLst>
                <a:path w="3503" h="1337" extrusionOk="0">
                  <a:moveTo>
                    <a:pt x="67" y="1"/>
                  </a:moveTo>
                  <a:cubicBezTo>
                    <a:pt x="33" y="134"/>
                    <a:pt x="0" y="267"/>
                    <a:pt x="0" y="401"/>
                  </a:cubicBezTo>
                  <a:cubicBezTo>
                    <a:pt x="1768" y="468"/>
                    <a:pt x="3169" y="1302"/>
                    <a:pt x="3169" y="1302"/>
                  </a:cubicBezTo>
                  <a:cubicBezTo>
                    <a:pt x="3205" y="1325"/>
                    <a:pt x="3244" y="1336"/>
                    <a:pt x="3282" y="1336"/>
                  </a:cubicBezTo>
                  <a:cubicBezTo>
                    <a:pt x="3351" y="1336"/>
                    <a:pt x="3414" y="1299"/>
                    <a:pt x="3436" y="1235"/>
                  </a:cubicBezTo>
                  <a:cubicBezTo>
                    <a:pt x="3503" y="1135"/>
                    <a:pt x="3469" y="1001"/>
                    <a:pt x="3369" y="968"/>
                  </a:cubicBezTo>
                  <a:cubicBezTo>
                    <a:pt x="3302" y="901"/>
                    <a:pt x="1901" y="67"/>
                    <a:pt x="6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5546625" y="2169500"/>
              <a:ext cx="67575" cy="34200"/>
            </a:xfrm>
            <a:custGeom>
              <a:avLst/>
              <a:gdLst/>
              <a:ahLst/>
              <a:cxnLst/>
              <a:rect l="l" t="t" r="r" b="b"/>
              <a:pathLst>
                <a:path w="2703" h="1368" extrusionOk="0">
                  <a:moveTo>
                    <a:pt x="234" y="0"/>
                  </a:moveTo>
                  <a:cubicBezTo>
                    <a:pt x="134" y="0"/>
                    <a:pt x="34" y="67"/>
                    <a:pt x="1" y="167"/>
                  </a:cubicBezTo>
                  <a:cubicBezTo>
                    <a:pt x="1" y="267"/>
                    <a:pt x="67" y="401"/>
                    <a:pt x="168" y="401"/>
                  </a:cubicBezTo>
                  <a:cubicBezTo>
                    <a:pt x="1068" y="567"/>
                    <a:pt x="1869" y="968"/>
                    <a:pt x="2469" y="1368"/>
                  </a:cubicBezTo>
                  <a:cubicBezTo>
                    <a:pt x="2536" y="1268"/>
                    <a:pt x="2603" y="1134"/>
                    <a:pt x="2703" y="1034"/>
                  </a:cubicBezTo>
                  <a:cubicBezTo>
                    <a:pt x="2036" y="601"/>
                    <a:pt x="1202" y="200"/>
                    <a:pt x="2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5383175" y="2054200"/>
              <a:ext cx="85100" cy="45275"/>
            </a:xfrm>
            <a:custGeom>
              <a:avLst/>
              <a:gdLst/>
              <a:ahLst/>
              <a:cxnLst/>
              <a:rect l="l" t="t" r="r" b="b"/>
              <a:pathLst>
                <a:path w="3404" h="1811" extrusionOk="0">
                  <a:moveTo>
                    <a:pt x="214" y="1"/>
                  </a:moveTo>
                  <a:cubicBezTo>
                    <a:pt x="126" y="1"/>
                    <a:pt x="34" y="65"/>
                    <a:pt x="34" y="176"/>
                  </a:cubicBezTo>
                  <a:cubicBezTo>
                    <a:pt x="1" y="276"/>
                    <a:pt x="67" y="376"/>
                    <a:pt x="201" y="376"/>
                  </a:cubicBezTo>
                  <a:cubicBezTo>
                    <a:pt x="201" y="409"/>
                    <a:pt x="1802" y="676"/>
                    <a:pt x="3170" y="1810"/>
                  </a:cubicBezTo>
                  <a:cubicBezTo>
                    <a:pt x="3236" y="1710"/>
                    <a:pt x="3303" y="1610"/>
                    <a:pt x="3403" y="1477"/>
                  </a:cubicBezTo>
                  <a:cubicBezTo>
                    <a:pt x="1969" y="309"/>
                    <a:pt x="334" y="9"/>
                    <a:pt x="268" y="9"/>
                  </a:cubicBezTo>
                  <a:cubicBezTo>
                    <a:pt x="250" y="3"/>
                    <a:pt x="232" y="1"/>
                    <a:pt x="21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5319800" y="2122800"/>
              <a:ext cx="67575" cy="31375"/>
            </a:xfrm>
            <a:custGeom>
              <a:avLst/>
              <a:gdLst/>
              <a:ahLst/>
              <a:cxnLst/>
              <a:rect l="l" t="t" r="r" b="b"/>
              <a:pathLst>
                <a:path w="2703" h="1255" extrusionOk="0">
                  <a:moveTo>
                    <a:pt x="101" y="0"/>
                  </a:moveTo>
                  <a:cubicBezTo>
                    <a:pt x="67" y="134"/>
                    <a:pt x="34" y="267"/>
                    <a:pt x="1" y="401"/>
                  </a:cubicBezTo>
                  <a:cubicBezTo>
                    <a:pt x="734" y="501"/>
                    <a:pt x="1568" y="734"/>
                    <a:pt x="2369" y="1235"/>
                  </a:cubicBezTo>
                  <a:cubicBezTo>
                    <a:pt x="2406" y="1247"/>
                    <a:pt x="2447" y="1254"/>
                    <a:pt x="2487" y="1254"/>
                  </a:cubicBezTo>
                  <a:cubicBezTo>
                    <a:pt x="2558" y="1254"/>
                    <a:pt x="2627" y="1231"/>
                    <a:pt x="2669" y="1168"/>
                  </a:cubicBezTo>
                  <a:cubicBezTo>
                    <a:pt x="2703" y="1068"/>
                    <a:pt x="2669" y="934"/>
                    <a:pt x="2602" y="868"/>
                  </a:cubicBezTo>
                  <a:cubicBezTo>
                    <a:pt x="1735" y="367"/>
                    <a:pt x="868" y="134"/>
                    <a:pt x="1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5177200" y="2046075"/>
              <a:ext cx="84250" cy="46725"/>
            </a:xfrm>
            <a:custGeom>
              <a:avLst/>
              <a:gdLst/>
              <a:ahLst/>
              <a:cxnLst/>
              <a:rect l="l" t="t" r="r" b="b"/>
              <a:pathLst>
                <a:path w="3370" h="1869" extrusionOk="0">
                  <a:moveTo>
                    <a:pt x="234" y="0"/>
                  </a:moveTo>
                  <a:cubicBezTo>
                    <a:pt x="134" y="0"/>
                    <a:pt x="34" y="67"/>
                    <a:pt x="1" y="167"/>
                  </a:cubicBezTo>
                  <a:cubicBezTo>
                    <a:pt x="1" y="267"/>
                    <a:pt x="67" y="367"/>
                    <a:pt x="167" y="401"/>
                  </a:cubicBezTo>
                  <a:cubicBezTo>
                    <a:pt x="201" y="401"/>
                    <a:pt x="1768" y="701"/>
                    <a:pt x="3136" y="1868"/>
                  </a:cubicBezTo>
                  <a:cubicBezTo>
                    <a:pt x="3203" y="1768"/>
                    <a:pt x="3270" y="1635"/>
                    <a:pt x="3370" y="1535"/>
                  </a:cubicBezTo>
                  <a:cubicBezTo>
                    <a:pt x="1935" y="334"/>
                    <a:pt x="334" y="34"/>
                    <a:pt x="234"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5113000" y="2114450"/>
              <a:ext cx="67550" cy="31750"/>
            </a:xfrm>
            <a:custGeom>
              <a:avLst/>
              <a:gdLst/>
              <a:ahLst/>
              <a:cxnLst/>
              <a:rect l="l" t="t" r="r" b="b"/>
              <a:pathLst>
                <a:path w="2702" h="1270" extrusionOk="0">
                  <a:moveTo>
                    <a:pt x="67" y="1"/>
                  </a:moveTo>
                  <a:cubicBezTo>
                    <a:pt x="33" y="134"/>
                    <a:pt x="33" y="268"/>
                    <a:pt x="0" y="401"/>
                  </a:cubicBezTo>
                  <a:cubicBezTo>
                    <a:pt x="734" y="501"/>
                    <a:pt x="1568" y="735"/>
                    <a:pt x="2368" y="1235"/>
                  </a:cubicBezTo>
                  <a:cubicBezTo>
                    <a:pt x="2392" y="1259"/>
                    <a:pt x="2424" y="1270"/>
                    <a:pt x="2459" y="1270"/>
                  </a:cubicBezTo>
                  <a:cubicBezTo>
                    <a:pt x="2521" y="1270"/>
                    <a:pt x="2592" y="1233"/>
                    <a:pt x="2635" y="1168"/>
                  </a:cubicBezTo>
                  <a:cubicBezTo>
                    <a:pt x="2702" y="1068"/>
                    <a:pt x="2669" y="968"/>
                    <a:pt x="2569" y="901"/>
                  </a:cubicBezTo>
                  <a:cubicBezTo>
                    <a:pt x="1735" y="368"/>
                    <a:pt x="834" y="134"/>
                    <a:pt x="6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5003750" y="2010225"/>
              <a:ext cx="919000" cy="658400"/>
            </a:xfrm>
            <a:custGeom>
              <a:avLst/>
              <a:gdLst/>
              <a:ahLst/>
              <a:cxnLst/>
              <a:rect l="l" t="t" r="r" b="b"/>
              <a:pathLst>
                <a:path w="36760" h="26336" extrusionOk="0">
                  <a:moveTo>
                    <a:pt x="1835" y="0"/>
                  </a:moveTo>
                  <a:lnTo>
                    <a:pt x="134" y="15444"/>
                  </a:lnTo>
                  <a:cubicBezTo>
                    <a:pt x="0" y="16745"/>
                    <a:pt x="167" y="18013"/>
                    <a:pt x="634" y="19147"/>
                  </a:cubicBezTo>
                  <a:cubicBezTo>
                    <a:pt x="767" y="19481"/>
                    <a:pt x="934" y="19781"/>
                    <a:pt x="1101" y="20114"/>
                  </a:cubicBezTo>
                  <a:cubicBezTo>
                    <a:pt x="2402" y="22316"/>
                    <a:pt x="4737" y="23951"/>
                    <a:pt x="7572" y="24251"/>
                  </a:cubicBezTo>
                  <a:lnTo>
                    <a:pt x="25885" y="26286"/>
                  </a:lnTo>
                  <a:cubicBezTo>
                    <a:pt x="26204" y="26319"/>
                    <a:pt x="26520" y="26336"/>
                    <a:pt x="26833" y="26336"/>
                  </a:cubicBezTo>
                  <a:cubicBezTo>
                    <a:pt x="29302" y="26336"/>
                    <a:pt x="31551" y="25308"/>
                    <a:pt x="33091" y="23650"/>
                  </a:cubicBezTo>
                  <a:cubicBezTo>
                    <a:pt x="33324" y="23383"/>
                    <a:pt x="33558" y="23083"/>
                    <a:pt x="33758" y="22816"/>
                  </a:cubicBezTo>
                  <a:cubicBezTo>
                    <a:pt x="34458" y="21782"/>
                    <a:pt x="34925" y="20615"/>
                    <a:pt x="35059" y="19314"/>
                  </a:cubicBezTo>
                  <a:lnTo>
                    <a:pt x="36760" y="3870"/>
                  </a:lnTo>
                  <a:lnTo>
                    <a:pt x="1835" y="0"/>
                  </a:ln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5037925" y="2095275"/>
              <a:ext cx="875650" cy="118450"/>
            </a:xfrm>
            <a:custGeom>
              <a:avLst/>
              <a:gdLst/>
              <a:ahLst/>
              <a:cxnLst/>
              <a:rect l="l" t="t" r="r" b="b"/>
              <a:pathLst>
                <a:path w="35026" h="4738" extrusionOk="0">
                  <a:moveTo>
                    <a:pt x="101" y="1"/>
                  </a:moveTo>
                  <a:lnTo>
                    <a:pt x="1" y="901"/>
                  </a:lnTo>
                  <a:lnTo>
                    <a:pt x="34926" y="4737"/>
                  </a:lnTo>
                  <a:lnTo>
                    <a:pt x="35026" y="3837"/>
                  </a:lnTo>
                  <a:lnTo>
                    <a:pt x="101"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023750" y="2225375"/>
              <a:ext cx="875650" cy="119275"/>
            </a:xfrm>
            <a:custGeom>
              <a:avLst/>
              <a:gdLst/>
              <a:ahLst/>
              <a:cxnLst/>
              <a:rect l="l" t="t" r="r" b="b"/>
              <a:pathLst>
                <a:path w="35026" h="4771" extrusionOk="0">
                  <a:moveTo>
                    <a:pt x="101" y="0"/>
                  </a:moveTo>
                  <a:lnTo>
                    <a:pt x="1" y="901"/>
                  </a:lnTo>
                  <a:lnTo>
                    <a:pt x="34926" y="4770"/>
                  </a:lnTo>
                  <a:lnTo>
                    <a:pt x="35026" y="3870"/>
                  </a:lnTo>
                  <a:lnTo>
                    <a:pt x="101"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008750" y="2355450"/>
              <a:ext cx="875650" cy="119300"/>
            </a:xfrm>
            <a:custGeom>
              <a:avLst/>
              <a:gdLst/>
              <a:ahLst/>
              <a:cxnLst/>
              <a:rect l="l" t="t" r="r" b="b"/>
              <a:pathLst>
                <a:path w="35026" h="4772" extrusionOk="0">
                  <a:moveTo>
                    <a:pt x="100" y="1"/>
                  </a:moveTo>
                  <a:lnTo>
                    <a:pt x="0" y="902"/>
                  </a:lnTo>
                  <a:lnTo>
                    <a:pt x="34925" y="4771"/>
                  </a:lnTo>
                  <a:lnTo>
                    <a:pt x="35025" y="3870"/>
                  </a:lnTo>
                  <a:lnTo>
                    <a:pt x="100"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019600" y="2488900"/>
              <a:ext cx="828100" cy="112600"/>
            </a:xfrm>
            <a:custGeom>
              <a:avLst/>
              <a:gdLst/>
              <a:ahLst/>
              <a:cxnLst/>
              <a:rect l="l" t="t" r="r" b="b"/>
              <a:pathLst>
                <a:path w="33124" h="4504" extrusionOk="0">
                  <a:moveTo>
                    <a:pt x="0" y="0"/>
                  </a:moveTo>
                  <a:cubicBezTo>
                    <a:pt x="133" y="334"/>
                    <a:pt x="300" y="634"/>
                    <a:pt x="467" y="967"/>
                  </a:cubicBezTo>
                  <a:lnTo>
                    <a:pt x="32457" y="4503"/>
                  </a:lnTo>
                  <a:cubicBezTo>
                    <a:pt x="32690" y="4236"/>
                    <a:pt x="32924" y="3936"/>
                    <a:pt x="33124" y="3669"/>
                  </a:cubicBezTo>
                  <a:lnTo>
                    <a:pt x="0"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5866850" y="1244900"/>
              <a:ext cx="535425" cy="1238800"/>
            </a:xfrm>
            <a:custGeom>
              <a:avLst/>
              <a:gdLst/>
              <a:ahLst/>
              <a:cxnLst/>
              <a:rect l="l" t="t" r="r" b="b"/>
              <a:pathLst>
                <a:path w="21417" h="49552" extrusionOk="0">
                  <a:moveTo>
                    <a:pt x="11964" y="29479"/>
                  </a:moveTo>
                  <a:cubicBezTo>
                    <a:pt x="11958" y="29494"/>
                    <a:pt x="11951" y="29511"/>
                    <a:pt x="11942" y="29530"/>
                  </a:cubicBezTo>
                  <a:lnTo>
                    <a:pt x="11942" y="29530"/>
                  </a:lnTo>
                  <a:cubicBezTo>
                    <a:pt x="11943" y="29526"/>
                    <a:pt x="11943" y="29520"/>
                    <a:pt x="11943" y="29512"/>
                  </a:cubicBezTo>
                  <a:cubicBezTo>
                    <a:pt x="11943" y="29484"/>
                    <a:pt x="11943" y="29480"/>
                    <a:pt x="11964" y="29479"/>
                  </a:cubicBezTo>
                  <a:close/>
                  <a:moveTo>
                    <a:pt x="11931" y="29557"/>
                  </a:moveTo>
                  <a:cubicBezTo>
                    <a:pt x="11924" y="29572"/>
                    <a:pt x="11917" y="29588"/>
                    <a:pt x="11909" y="29604"/>
                  </a:cubicBezTo>
                  <a:lnTo>
                    <a:pt x="11909" y="29604"/>
                  </a:lnTo>
                  <a:lnTo>
                    <a:pt x="11909" y="29579"/>
                  </a:lnTo>
                  <a:cubicBezTo>
                    <a:pt x="11919" y="29569"/>
                    <a:pt x="11926" y="29562"/>
                    <a:pt x="11931" y="29557"/>
                  </a:cubicBezTo>
                  <a:close/>
                  <a:moveTo>
                    <a:pt x="10344" y="0"/>
                  </a:moveTo>
                  <a:cubicBezTo>
                    <a:pt x="9802" y="0"/>
                    <a:pt x="9251" y="83"/>
                    <a:pt x="8707" y="258"/>
                  </a:cubicBezTo>
                  <a:cubicBezTo>
                    <a:pt x="5905" y="1159"/>
                    <a:pt x="4337" y="4194"/>
                    <a:pt x="5271" y="6996"/>
                  </a:cubicBezTo>
                  <a:cubicBezTo>
                    <a:pt x="5271" y="7063"/>
                    <a:pt x="5305" y="7130"/>
                    <a:pt x="5338" y="7196"/>
                  </a:cubicBezTo>
                  <a:lnTo>
                    <a:pt x="5371" y="7263"/>
                  </a:lnTo>
                  <a:lnTo>
                    <a:pt x="5838" y="8531"/>
                  </a:lnTo>
                  <a:lnTo>
                    <a:pt x="6305" y="9832"/>
                  </a:lnTo>
                  <a:cubicBezTo>
                    <a:pt x="6606" y="10699"/>
                    <a:pt x="6906" y="11566"/>
                    <a:pt x="7206" y="12433"/>
                  </a:cubicBezTo>
                  <a:cubicBezTo>
                    <a:pt x="7807" y="14168"/>
                    <a:pt x="8374" y="15903"/>
                    <a:pt x="8941" y="17637"/>
                  </a:cubicBezTo>
                  <a:cubicBezTo>
                    <a:pt x="9474" y="19372"/>
                    <a:pt x="9975" y="21106"/>
                    <a:pt x="10442" y="22807"/>
                  </a:cubicBezTo>
                  <a:cubicBezTo>
                    <a:pt x="10675" y="23675"/>
                    <a:pt x="10909" y="24542"/>
                    <a:pt x="11109" y="25376"/>
                  </a:cubicBezTo>
                  <a:cubicBezTo>
                    <a:pt x="11276" y="26210"/>
                    <a:pt x="11476" y="27044"/>
                    <a:pt x="11609" y="27844"/>
                  </a:cubicBezTo>
                  <a:cubicBezTo>
                    <a:pt x="11676" y="28245"/>
                    <a:pt x="11709" y="28612"/>
                    <a:pt x="11743" y="28979"/>
                  </a:cubicBezTo>
                  <a:cubicBezTo>
                    <a:pt x="11797" y="29250"/>
                    <a:pt x="11829" y="29521"/>
                    <a:pt x="11839" y="29756"/>
                  </a:cubicBezTo>
                  <a:lnTo>
                    <a:pt x="11839" y="29756"/>
                  </a:lnTo>
                  <a:cubicBezTo>
                    <a:pt x="11790" y="29862"/>
                    <a:pt x="11733" y="29984"/>
                    <a:pt x="11676" y="30113"/>
                  </a:cubicBezTo>
                  <a:cubicBezTo>
                    <a:pt x="11509" y="30380"/>
                    <a:pt x="11309" y="30713"/>
                    <a:pt x="11076" y="31047"/>
                  </a:cubicBezTo>
                  <a:cubicBezTo>
                    <a:pt x="10875" y="31380"/>
                    <a:pt x="10642" y="31714"/>
                    <a:pt x="10375" y="32047"/>
                  </a:cubicBezTo>
                  <a:cubicBezTo>
                    <a:pt x="9908" y="32715"/>
                    <a:pt x="9374" y="33415"/>
                    <a:pt x="8807" y="34116"/>
                  </a:cubicBezTo>
                  <a:cubicBezTo>
                    <a:pt x="7706" y="35517"/>
                    <a:pt x="6539" y="36884"/>
                    <a:pt x="5338" y="38252"/>
                  </a:cubicBezTo>
                  <a:cubicBezTo>
                    <a:pt x="4738" y="38952"/>
                    <a:pt x="4137" y="39620"/>
                    <a:pt x="3503" y="40287"/>
                  </a:cubicBezTo>
                  <a:lnTo>
                    <a:pt x="2603" y="41321"/>
                  </a:lnTo>
                  <a:lnTo>
                    <a:pt x="1669" y="42288"/>
                  </a:lnTo>
                  <a:lnTo>
                    <a:pt x="1602" y="42355"/>
                  </a:lnTo>
                  <a:cubicBezTo>
                    <a:pt x="1" y="44089"/>
                    <a:pt x="101" y="46791"/>
                    <a:pt x="1836" y="48392"/>
                  </a:cubicBezTo>
                  <a:cubicBezTo>
                    <a:pt x="2661" y="49168"/>
                    <a:pt x="3706" y="49552"/>
                    <a:pt x="4750" y="49552"/>
                  </a:cubicBezTo>
                  <a:cubicBezTo>
                    <a:pt x="5816" y="49552"/>
                    <a:pt x="6880" y="49151"/>
                    <a:pt x="7706" y="48359"/>
                  </a:cubicBezTo>
                  <a:lnTo>
                    <a:pt x="8774" y="47325"/>
                  </a:lnTo>
                  <a:lnTo>
                    <a:pt x="9775" y="46324"/>
                  </a:lnTo>
                  <a:cubicBezTo>
                    <a:pt x="10475" y="45657"/>
                    <a:pt x="11142" y="44957"/>
                    <a:pt x="11809" y="44256"/>
                  </a:cubicBezTo>
                  <a:cubicBezTo>
                    <a:pt x="13177" y="42889"/>
                    <a:pt x="14511" y="41488"/>
                    <a:pt x="15812" y="39986"/>
                  </a:cubicBezTo>
                  <a:cubicBezTo>
                    <a:pt x="16479" y="39253"/>
                    <a:pt x="17113" y="38485"/>
                    <a:pt x="17780" y="37685"/>
                  </a:cubicBezTo>
                  <a:cubicBezTo>
                    <a:pt x="18081" y="37285"/>
                    <a:pt x="18414" y="36851"/>
                    <a:pt x="18748" y="36417"/>
                  </a:cubicBezTo>
                  <a:cubicBezTo>
                    <a:pt x="19048" y="35984"/>
                    <a:pt x="19381" y="35517"/>
                    <a:pt x="19715" y="35016"/>
                  </a:cubicBezTo>
                  <a:cubicBezTo>
                    <a:pt x="20049" y="34516"/>
                    <a:pt x="20382" y="33949"/>
                    <a:pt x="20716" y="33182"/>
                  </a:cubicBezTo>
                  <a:cubicBezTo>
                    <a:pt x="20749" y="33082"/>
                    <a:pt x="20816" y="32981"/>
                    <a:pt x="20849" y="32881"/>
                  </a:cubicBezTo>
                  <a:lnTo>
                    <a:pt x="20916" y="32715"/>
                  </a:lnTo>
                  <a:lnTo>
                    <a:pt x="20983" y="32514"/>
                  </a:lnTo>
                  <a:cubicBezTo>
                    <a:pt x="21016" y="32381"/>
                    <a:pt x="21083" y="32281"/>
                    <a:pt x="21116" y="32114"/>
                  </a:cubicBezTo>
                  <a:lnTo>
                    <a:pt x="21183" y="31914"/>
                  </a:lnTo>
                  <a:lnTo>
                    <a:pt x="21216" y="31781"/>
                  </a:lnTo>
                  <a:lnTo>
                    <a:pt x="21249" y="31647"/>
                  </a:lnTo>
                  <a:cubicBezTo>
                    <a:pt x="21249" y="31547"/>
                    <a:pt x="21283" y="31480"/>
                    <a:pt x="21283" y="31380"/>
                  </a:cubicBezTo>
                  <a:lnTo>
                    <a:pt x="21316" y="31247"/>
                  </a:lnTo>
                  <a:lnTo>
                    <a:pt x="21350" y="31080"/>
                  </a:lnTo>
                  <a:cubicBezTo>
                    <a:pt x="21350" y="30947"/>
                    <a:pt x="21350" y="30847"/>
                    <a:pt x="21383" y="30747"/>
                  </a:cubicBezTo>
                  <a:lnTo>
                    <a:pt x="21383" y="30613"/>
                  </a:lnTo>
                  <a:lnTo>
                    <a:pt x="21383" y="30546"/>
                  </a:lnTo>
                  <a:cubicBezTo>
                    <a:pt x="21383" y="30346"/>
                    <a:pt x="21416" y="30179"/>
                    <a:pt x="21416" y="30013"/>
                  </a:cubicBezTo>
                  <a:cubicBezTo>
                    <a:pt x="21416" y="29312"/>
                    <a:pt x="21416" y="28712"/>
                    <a:pt x="21350" y="28145"/>
                  </a:cubicBezTo>
                  <a:cubicBezTo>
                    <a:pt x="21316" y="27544"/>
                    <a:pt x="21249" y="27010"/>
                    <a:pt x="21183" y="26477"/>
                  </a:cubicBezTo>
                  <a:cubicBezTo>
                    <a:pt x="21083" y="25409"/>
                    <a:pt x="20916" y="24375"/>
                    <a:pt x="20716" y="23408"/>
                  </a:cubicBezTo>
                  <a:cubicBezTo>
                    <a:pt x="20516" y="22407"/>
                    <a:pt x="20315" y="21406"/>
                    <a:pt x="20115" y="20472"/>
                  </a:cubicBezTo>
                  <a:cubicBezTo>
                    <a:pt x="19682" y="18538"/>
                    <a:pt x="19215" y="16670"/>
                    <a:pt x="18714" y="14802"/>
                  </a:cubicBezTo>
                  <a:cubicBezTo>
                    <a:pt x="18214" y="12934"/>
                    <a:pt x="17680" y="11066"/>
                    <a:pt x="17147" y="9231"/>
                  </a:cubicBezTo>
                  <a:cubicBezTo>
                    <a:pt x="16880" y="8330"/>
                    <a:pt x="16613" y="7396"/>
                    <a:pt x="16313" y="6496"/>
                  </a:cubicBezTo>
                  <a:lnTo>
                    <a:pt x="15879" y="5095"/>
                  </a:lnTo>
                  <a:lnTo>
                    <a:pt x="15445" y="3694"/>
                  </a:lnTo>
                  <a:cubicBezTo>
                    <a:pt x="14692" y="1435"/>
                    <a:pt x="12596" y="0"/>
                    <a:pt x="10344" y="0"/>
                  </a:cubicBezTo>
                  <a:close/>
                </a:path>
              </a:pathLst>
            </a:custGeom>
            <a:solidFill>
              <a:srgbClr val="E68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946075" y="1193700"/>
              <a:ext cx="433675" cy="530500"/>
            </a:xfrm>
            <a:custGeom>
              <a:avLst/>
              <a:gdLst/>
              <a:ahLst/>
              <a:cxnLst/>
              <a:rect l="l" t="t" r="r" b="b"/>
              <a:pathLst>
                <a:path w="17347" h="21220" extrusionOk="0">
                  <a:moveTo>
                    <a:pt x="8192" y="1"/>
                  </a:moveTo>
                  <a:cubicBezTo>
                    <a:pt x="8136" y="1"/>
                    <a:pt x="8107" y="4"/>
                    <a:pt x="8107" y="4"/>
                  </a:cubicBezTo>
                  <a:cubicBezTo>
                    <a:pt x="1" y="605"/>
                    <a:pt x="1502" y="8644"/>
                    <a:pt x="1502" y="8644"/>
                  </a:cubicBezTo>
                  <a:lnTo>
                    <a:pt x="6305" y="21220"/>
                  </a:lnTo>
                  <a:lnTo>
                    <a:pt x="17347" y="18084"/>
                  </a:lnTo>
                  <a:cubicBezTo>
                    <a:pt x="17347" y="18084"/>
                    <a:pt x="14878" y="10712"/>
                    <a:pt x="12777" y="5208"/>
                  </a:cubicBezTo>
                  <a:cubicBezTo>
                    <a:pt x="10901" y="266"/>
                    <a:pt x="8654" y="1"/>
                    <a:pt x="81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6164575" y="1983525"/>
              <a:ext cx="101750" cy="36725"/>
            </a:xfrm>
            <a:custGeom>
              <a:avLst/>
              <a:gdLst/>
              <a:ahLst/>
              <a:cxnLst/>
              <a:rect l="l" t="t" r="r" b="b"/>
              <a:pathLst>
                <a:path w="4070" h="1469" extrusionOk="0">
                  <a:moveTo>
                    <a:pt x="267" y="1"/>
                  </a:moveTo>
                  <a:cubicBezTo>
                    <a:pt x="134" y="1"/>
                    <a:pt x="0" y="101"/>
                    <a:pt x="0" y="234"/>
                  </a:cubicBezTo>
                  <a:cubicBezTo>
                    <a:pt x="0" y="401"/>
                    <a:pt x="101" y="501"/>
                    <a:pt x="234" y="501"/>
                  </a:cubicBezTo>
                  <a:lnTo>
                    <a:pt x="367" y="501"/>
                  </a:lnTo>
                  <a:cubicBezTo>
                    <a:pt x="834" y="534"/>
                    <a:pt x="2069" y="568"/>
                    <a:pt x="3670" y="1435"/>
                  </a:cubicBezTo>
                  <a:cubicBezTo>
                    <a:pt x="3703" y="1468"/>
                    <a:pt x="3736" y="1468"/>
                    <a:pt x="3770" y="1468"/>
                  </a:cubicBezTo>
                  <a:cubicBezTo>
                    <a:pt x="3870" y="1468"/>
                    <a:pt x="3970" y="1435"/>
                    <a:pt x="4003" y="1335"/>
                  </a:cubicBezTo>
                  <a:cubicBezTo>
                    <a:pt x="4070" y="1202"/>
                    <a:pt x="4037" y="1068"/>
                    <a:pt x="3903" y="1001"/>
                  </a:cubicBezTo>
                  <a:cubicBezTo>
                    <a:pt x="2202" y="67"/>
                    <a:pt x="868" y="34"/>
                    <a:pt x="36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6175425" y="1961850"/>
              <a:ext cx="65900" cy="34200"/>
            </a:xfrm>
            <a:custGeom>
              <a:avLst/>
              <a:gdLst/>
              <a:ahLst/>
              <a:cxnLst/>
              <a:rect l="l" t="t" r="r" b="b"/>
              <a:pathLst>
                <a:path w="2636" h="1368" extrusionOk="0">
                  <a:moveTo>
                    <a:pt x="2302" y="0"/>
                  </a:moveTo>
                  <a:cubicBezTo>
                    <a:pt x="2268" y="34"/>
                    <a:pt x="767" y="234"/>
                    <a:pt x="100" y="934"/>
                  </a:cubicBezTo>
                  <a:cubicBezTo>
                    <a:pt x="0" y="1068"/>
                    <a:pt x="0" y="1235"/>
                    <a:pt x="100" y="1301"/>
                  </a:cubicBezTo>
                  <a:cubicBezTo>
                    <a:pt x="167" y="1368"/>
                    <a:pt x="234" y="1368"/>
                    <a:pt x="300" y="1368"/>
                  </a:cubicBezTo>
                  <a:cubicBezTo>
                    <a:pt x="367" y="1368"/>
                    <a:pt x="434" y="1368"/>
                    <a:pt x="467" y="1301"/>
                  </a:cubicBezTo>
                  <a:cubicBezTo>
                    <a:pt x="934" y="801"/>
                    <a:pt x="2002" y="567"/>
                    <a:pt x="2368" y="534"/>
                  </a:cubicBezTo>
                  <a:cubicBezTo>
                    <a:pt x="2535" y="501"/>
                    <a:pt x="2635" y="367"/>
                    <a:pt x="2602" y="234"/>
                  </a:cubicBezTo>
                  <a:cubicBezTo>
                    <a:pt x="2602" y="100"/>
                    <a:pt x="2469" y="0"/>
                    <a:pt x="23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524125" y="2270400"/>
              <a:ext cx="560425" cy="447450"/>
            </a:xfrm>
            <a:custGeom>
              <a:avLst/>
              <a:gdLst/>
              <a:ahLst/>
              <a:cxnLst/>
              <a:rect l="l" t="t" r="r" b="b"/>
              <a:pathLst>
                <a:path w="22417" h="17898" extrusionOk="0">
                  <a:moveTo>
                    <a:pt x="16879" y="1"/>
                  </a:moveTo>
                  <a:lnTo>
                    <a:pt x="13443" y="3670"/>
                  </a:lnTo>
                  <a:cubicBezTo>
                    <a:pt x="12843" y="4037"/>
                    <a:pt x="12042" y="5037"/>
                    <a:pt x="11275" y="5204"/>
                  </a:cubicBezTo>
                  <a:cubicBezTo>
                    <a:pt x="9974" y="5504"/>
                    <a:pt x="8740" y="5938"/>
                    <a:pt x="7606" y="6639"/>
                  </a:cubicBezTo>
                  <a:cubicBezTo>
                    <a:pt x="7606" y="6639"/>
                    <a:pt x="67" y="9140"/>
                    <a:pt x="1234" y="10241"/>
                  </a:cubicBezTo>
                  <a:cubicBezTo>
                    <a:pt x="1562" y="10552"/>
                    <a:pt x="2058" y="10662"/>
                    <a:pt x="2612" y="10662"/>
                  </a:cubicBezTo>
                  <a:cubicBezTo>
                    <a:pt x="3188" y="10662"/>
                    <a:pt x="3826" y="10544"/>
                    <a:pt x="4403" y="10408"/>
                  </a:cubicBezTo>
                  <a:lnTo>
                    <a:pt x="4403" y="10408"/>
                  </a:lnTo>
                  <a:cubicBezTo>
                    <a:pt x="4337" y="10475"/>
                    <a:pt x="4270" y="10541"/>
                    <a:pt x="4203" y="10608"/>
                  </a:cubicBezTo>
                  <a:cubicBezTo>
                    <a:pt x="3002" y="11809"/>
                    <a:pt x="0" y="12576"/>
                    <a:pt x="500" y="13910"/>
                  </a:cubicBezTo>
                  <a:cubicBezTo>
                    <a:pt x="705" y="14455"/>
                    <a:pt x="1153" y="14616"/>
                    <a:pt x="1613" y="14616"/>
                  </a:cubicBezTo>
                  <a:cubicBezTo>
                    <a:pt x="2280" y="14616"/>
                    <a:pt x="2969" y="14277"/>
                    <a:pt x="2969" y="14277"/>
                  </a:cubicBezTo>
                  <a:cubicBezTo>
                    <a:pt x="2969" y="14277"/>
                    <a:pt x="3096" y="15647"/>
                    <a:pt x="5064" y="15647"/>
                  </a:cubicBezTo>
                  <a:cubicBezTo>
                    <a:pt x="5109" y="15647"/>
                    <a:pt x="5156" y="15647"/>
                    <a:pt x="5204" y="15645"/>
                  </a:cubicBezTo>
                  <a:cubicBezTo>
                    <a:pt x="5204" y="15645"/>
                    <a:pt x="5551" y="16782"/>
                    <a:pt x="6799" y="16782"/>
                  </a:cubicBezTo>
                  <a:cubicBezTo>
                    <a:pt x="6834" y="16782"/>
                    <a:pt x="6869" y="16781"/>
                    <a:pt x="6905" y="16779"/>
                  </a:cubicBezTo>
                  <a:cubicBezTo>
                    <a:pt x="6905" y="16779"/>
                    <a:pt x="7491" y="17898"/>
                    <a:pt x="8592" y="17898"/>
                  </a:cubicBezTo>
                  <a:cubicBezTo>
                    <a:pt x="8723" y="17898"/>
                    <a:pt x="8861" y="17882"/>
                    <a:pt x="9007" y="17847"/>
                  </a:cubicBezTo>
                  <a:cubicBezTo>
                    <a:pt x="10174" y="17513"/>
                    <a:pt x="13543" y="16479"/>
                    <a:pt x="17913" y="11075"/>
                  </a:cubicBezTo>
                  <a:cubicBezTo>
                    <a:pt x="18747" y="10074"/>
                    <a:pt x="20548" y="7839"/>
                    <a:pt x="22416" y="6338"/>
                  </a:cubicBezTo>
                  <a:lnTo>
                    <a:pt x="16879" y="1"/>
                  </a:ln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887700" y="2252050"/>
              <a:ext cx="218525" cy="222000"/>
            </a:xfrm>
            <a:custGeom>
              <a:avLst/>
              <a:gdLst/>
              <a:ahLst/>
              <a:cxnLst/>
              <a:rect l="l" t="t" r="r" b="b"/>
              <a:pathLst>
                <a:path w="8741" h="8880" extrusionOk="0">
                  <a:moveTo>
                    <a:pt x="2036" y="1"/>
                  </a:moveTo>
                  <a:cubicBezTo>
                    <a:pt x="601" y="468"/>
                    <a:pt x="1" y="2069"/>
                    <a:pt x="1" y="2069"/>
                  </a:cubicBezTo>
                  <a:cubicBezTo>
                    <a:pt x="1" y="2069"/>
                    <a:pt x="5875" y="8879"/>
                    <a:pt x="6766" y="8879"/>
                  </a:cubicBezTo>
                  <a:cubicBezTo>
                    <a:pt x="6780" y="8879"/>
                    <a:pt x="6794" y="8877"/>
                    <a:pt x="6806" y="8874"/>
                  </a:cubicBezTo>
                  <a:cubicBezTo>
                    <a:pt x="8307" y="8340"/>
                    <a:pt x="8740" y="7172"/>
                    <a:pt x="8740" y="7172"/>
                  </a:cubicBezTo>
                  <a:cubicBezTo>
                    <a:pt x="5772" y="3837"/>
                    <a:pt x="2036" y="1"/>
                    <a:pt x="203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4898675" y="2073600"/>
              <a:ext cx="287375" cy="401825"/>
            </a:xfrm>
            <a:custGeom>
              <a:avLst/>
              <a:gdLst/>
              <a:ahLst/>
              <a:cxnLst/>
              <a:rect l="l" t="t" r="r" b="b"/>
              <a:pathLst>
                <a:path w="11495" h="16073" extrusionOk="0">
                  <a:moveTo>
                    <a:pt x="5871" y="0"/>
                  </a:moveTo>
                  <a:lnTo>
                    <a:pt x="5871" y="0"/>
                  </a:lnTo>
                  <a:cubicBezTo>
                    <a:pt x="5871" y="0"/>
                    <a:pt x="4137" y="501"/>
                    <a:pt x="3303" y="2369"/>
                  </a:cubicBezTo>
                  <a:cubicBezTo>
                    <a:pt x="2335" y="4570"/>
                    <a:pt x="1568" y="6939"/>
                    <a:pt x="1568" y="6939"/>
                  </a:cubicBezTo>
                  <a:cubicBezTo>
                    <a:pt x="1568" y="6939"/>
                    <a:pt x="0" y="14077"/>
                    <a:pt x="2702" y="15211"/>
                  </a:cubicBezTo>
                  <a:cubicBezTo>
                    <a:pt x="4171" y="15799"/>
                    <a:pt x="5356" y="16073"/>
                    <a:pt x="6209" y="16073"/>
                  </a:cubicBezTo>
                  <a:cubicBezTo>
                    <a:pt x="6906" y="16073"/>
                    <a:pt x="7381" y="15890"/>
                    <a:pt x="7606" y="15545"/>
                  </a:cubicBezTo>
                  <a:cubicBezTo>
                    <a:pt x="7973" y="15011"/>
                    <a:pt x="5338" y="13177"/>
                    <a:pt x="5337" y="13176"/>
                  </a:cubicBezTo>
                  <a:lnTo>
                    <a:pt x="5337" y="13176"/>
                  </a:lnTo>
                  <a:cubicBezTo>
                    <a:pt x="5338" y="13176"/>
                    <a:pt x="7097" y="13948"/>
                    <a:pt x="8475" y="13948"/>
                  </a:cubicBezTo>
                  <a:cubicBezTo>
                    <a:pt x="9122" y="13948"/>
                    <a:pt x="9685" y="13778"/>
                    <a:pt x="9941" y="13276"/>
                  </a:cubicBezTo>
                  <a:cubicBezTo>
                    <a:pt x="10708" y="11809"/>
                    <a:pt x="6405" y="11108"/>
                    <a:pt x="6405" y="11108"/>
                  </a:cubicBezTo>
                  <a:lnTo>
                    <a:pt x="6405" y="11108"/>
                  </a:lnTo>
                  <a:cubicBezTo>
                    <a:pt x="6405" y="11108"/>
                    <a:pt x="7426" y="11222"/>
                    <a:pt x="8525" y="11222"/>
                  </a:cubicBezTo>
                  <a:cubicBezTo>
                    <a:pt x="9733" y="11222"/>
                    <a:pt x="11035" y="11084"/>
                    <a:pt x="11175" y="10508"/>
                  </a:cubicBezTo>
                  <a:cubicBezTo>
                    <a:pt x="11494" y="9230"/>
                    <a:pt x="7134" y="7646"/>
                    <a:pt x="6763" y="7514"/>
                  </a:cubicBezTo>
                  <a:lnTo>
                    <a:pt x="6763" y="7514"/>
                  </a:lnTo>
                  <a:cubicBezTo>
                    <a:pt x="6980" y="7590"/>
                    <a:pt x="8557" y="8128"/>
                    <a:pt x="9810" y="8128"/>
                  </a:cubicBezTo>
                  <a:cubicBezTo>
                    <a:pt x="10623" y="8128"/>
                    <a:pt x="11300" y="7901"/>
                    <a:pt x="11375" y="7172"/>
                  </a:cubicBezTo>
                  <a:cubicBezTo>
                    <a:pt x="11442" y="6305"/>
                    <a:pt x="7906" y="4970"/>
                    <a:pt x="6872" y="4604"/>
                  </a:cubicBezTo>
                  <a:cubicBezTo>
                    <a:pt x="5838" y="4203"/>
                    <a:pt x="5337" y="3770"/>
                    <a:pt x="5337" y="3770"/>
                  </a:cubicBezTo>
                  <a:cubicBezTo>
                    <a:pt x="5504" y="2669"/>
                    <a:pt x="5671" y="1935"/>
                    <a:pt x="5871" y="0"/>
                  </a:cubicBezTo>
                  <a:close/>
                </a:path>
              </a:pathLst>
            </a:custGeom>
            <a:solidFill>
              <a:srgbClr val="47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37"/>
          <p:cNvGrpSpPr/>
          <p:nvPr/>
        </p:nvGrpSpPr>
        <p:grpSpPr>
          <a:xfrm>
            <a:off x="4426549" y="3776168"/>
            <a:ext cx="1303176" cy="1043072"/>
            <a:chOff x="3927541" y="1196500"/>
            <a:chExt cx="824430" cy="659880"/>
          </a:xfrm>
        </p:grpSpPr>
        <p:sp>
          <p:nvSpPr>
            <p:cNvPr id="1500" name="Google Shape;1500;p37"/>
            <p:cNvSpPr/>
            <p:nvPr/>
          </p:nvSpPr>
          <p:spPr>
            <a:xfrm>
              <a:off x="3927541" y="1784640"/>
              <a:ext cx="824430" cy="71739"/>
            </a:xfrm>
            <a:custGeom>
              <a:avLst/>
              <a:gdLst/>
              <a:ahLst/>
              <a:cxnLst/>
              <a:rect l="l" t="t" r="r" b="b"/>
              <a:pathLst>
                <a:path w="29523" h="2569" extrusionOk="0">
                  <a:moveTo>
                    <a:pt x="14778" y="0"/>
                  </a:moveTo>
                  <a:cubicBezTo>
                    <a:pt x="6639" y="0"/>
                    <a:pt x="1" y="567"/>
                    <a:pt x="1" y="1268"/>
                  </a:cubicBezTo>
                  <a:cubicBezTo>
                    <a:pt x="1" y="2001"/>
                    <a:pt x="6639" y="2569"/>
                    <a:pt x="14778" y="2569"/>
                  </a:cubicBezTo>
                  <a:cubicBezTo>
                    <a:pt x="22917" y="2569"/>
                    <a:pt x="29522" y="2001"/>
                    <a:pt x="29522" y="1268"/>
                  </a:cubicBezTo>
                  <a:cubicBezTo>
                    <a:pt x="29522" y="567"/>
                    <a:pt x="22917" y="0"/>
                    <a:pt x="14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4567600" y="1662450"/>
              <a:ext cx="105475" cy="61200"/>
            </a:xfrm>
            <a:custGeom>
              <a:avLst/>
              <a:gdLst/>
              <a:ahLst/>
              <a:cxnLst/>
              <a:rect l="l" t="t" r="r" b="b"/>
              <a:pathLst>
                <a:path w="4219" h="2448" extrusionOk="0">
                  <a:moveTo>
                    <a:pt x="1492" y="1120"/>
                  </a:moveTo>
                  <a:cubicBezTo>
                    <a:pt x="1493" y="1120"/>
                    <a:pt x="1505" y="1124"/>
                    <a:pt x="1520" y="1127"/>
                  </a:cubicBezTo>
                  <a:lnTo>
                    <a:pt x="1520" y="1127"/>
                  </a:lnTo>
                  <a:cubicBezTo>
                    <a:pt x="1519" y="1128"/>
                    <a:pt x="1519" y="1129"/>
                    <a:pt x="1519" y="1130"/>
                  </a:cubicBezTo>
                  <a:lnTo>
                    <a:pt x="1519" y="1130"/>
                  </a:lnTo>
                  <a:cubicBezTo>
                    <a:pt x="1498" y="1123"/>
                    <a:pt x="1491" y="1120"/>
                    <a:pt x="1492" y="1120"/>
                  </a:cubicBezTo>
                  <a:close/>
                  <a:moveTo>
                    <a:pt x="1902" y="1269"/>
                  </a:moveTo>
                  <a:lnTo>
                    <a:pt x="1902" y="1269"/>
                  </a:lnTo>
                  <a:cubicBezTo>
                    <a:pt x="1914" y="1275"/>
                    <a:pt x="1924" y="1281"/>
                    <a:pt x="1934" y="1287"/>
                  </a:cubicBezTo>
                  <a:lnTo>
                    <a:pt x="1934" y="1287"/>
                  </a:lnTo>
                  <a:cubicBezTo>
                    <a:pt x="1940" y="1293"/>
                    <a:pt x="1942" y="1298"/>
                    <a:pt x="1939" y="1298"/>
                  </a:cubicBezTo>
                  <a:cubicBezTo>
                    <a:pt x="1935" y="1298"/>
                    <a:pt x="1924" y="1291"/>
                    <a:pt x="1902" y="1269"/>
                  </a:cubicBezTo>
                  <a:close/>
                  <a:moveTo>
                    <a:pt x="2102" y="1542"/>
                  </a:moveTo>
                  <a:lnTo>
                    <a:pt x="2102" y="1542"/>
                  </a:lnTo>
                  <a:cubicBezTo>
                    <a:pt x="2104" y="1567"/>
                    <a:pt x="2117" y="1612"/>
                    <a:pt x="2117" y="1612"/>
                  </a:cubicBezTo>
                  <a:cubicBezTo>
                    <a:pt x="2116" y="1612"/>
                    <a:pt x="2113" y="1601"/>
                    <a:pt x="2102" y="1569"/>
                  </a:cubicBezTo>
                  <a:cubicBezTo>
                    <a:pt x="2102" y="1560"/>
                    <a:pt x="2102" y="1551"/>
                    <a:pt x="2102" y="1542"/>
                  </a:cubicBezTo>
                  <a:close/>
                  <a:moveTo>
                    <a:pt x="2810" y="0"/>
                  </a:moveTo>
                  <a:cubicBezTo>
                    <a:pt x="2512" y="0"/>
                    <a:pt x="2221" y="85"/>
                    <a:pt x="2002" y="268"/>
                  </a:cubicBezTo>
                  <a:cubicBezTo>
                    <a:pt x="1912" y="343"/>
                    <a:pt x="1830" y="439"/>
                    <a:pt x="1759" y="548"/>
                  </a:cubicBezTo>
                  <a:lnTo>
                    <a:pt x="1759" y="548"/>
                  </a:lnTo>
                  <a:cubicBezTo>
                    <a:pt x="1631" y="517"/>
                    <a:pt x="1493" y="501"/>
                    <a:pt x="1354" y="501"/>
                  </a:cubicBezTo>
                  <a:cubicBezTo>
                    <a:pt x="885" y="501"/>
                    <a:pt x="397" y="684"/>
                    <a:pt x="201" y="1102"/>
                  </a:cubicBezTo>
                  <a:cubicBezTo>
                    <a:pt x="0" y="1502"/>
                    <a:pt x="101" y="1936"/>
                    <a:pt x="301" y="2303"/>
                  </a:cubicBezTo>
                  <a:cubicBezTo>
                    <a:pt x="362" y="2404"/>
                    <a:pt x="457" y="2447"/>
                    <a:pt x="554" y="2447"/>
                  </a:cubicBezTo>
                  <a:cubicBezTo>
                    <a:pt x="775" y="2447"/>
                    <a:pt x="1007" y="2224"/>
                    <a:pt x="868" y="1969"/>
                  </a:cubicBezTo>
                  <a:cubicBezTo>
                    <a:pt x="834" y="1936"/>
                    <a:pt x="801" y="1902"/>
                    <a:pt x="801" y="1869"/>
                  </a:cubicBezTo>
                  <a:cubicBezTo>
                    <a:pt x="768" y="1836"/>
                    <a:pt x="768" y="1836"/>
                    <a:pt x="768" y="1802"/>
                  </a:cubicBezTo>
                  <a:cubicBezTo>
                    <a:pt x="734" y="1736"/>
                    <a:pt x="734" y="1669"/>
                    <a:pt x="701" y="1602"/>
                  </a:cubicBezTo>
                  <a:lnTo>
                    <a:pt x="701" y="1602"/>
                  </a:lnTo>
                  <a:cubicBezTo>
                    <a:pt x="711" y="1623"/>
                    <a:pt x="715" y="1631"/>
                    <a:pt x="716" y="1631"/>
                  </a:cubicBezTo>
                  <a:cubicBezTo>
                    <a:pt x="717" y="1631"/>
                    <a:pt x="701" y="1592"/>
                    <a:pt x="701" y="1569"/>
                  </a:cubicBezTo>
                  <a:cubicBezTo>
                    <a:pt x="701" y="1569"/>
                    <a:pt x="701" y="1536"/>
                    <a:pt x="701" y="1502"/>
                  </a:cubicBezTo>
                  <a:cubicBezTo>
                    <a:pt x="701" y="1485"/>
                    <a:pt x="701" y="1474"/>
                    <a:pt x="701" y="1469"/>
                  </a:cubicBezTo>
                  <a:cubicBezTo>
                    <a:pt x="701" y="1469"/>
                    <a:pt x="712" y="1458"/>
                    <a:pt x="722" y="1442"/>
                  </a:cubicBezTo>
                  <a:lnTo>
                    <a:pt x="722" y="1442"/>
                  </a:lnTo>
                  <a:cubicBezTo>
                    <a:pt x="722" y="1442"/>
                    <a:pt x="723" y="1442"/>
                    <a:pt x="724" y="1442"/>
                  </a:cubicBezTo>
                  <a:cubicBezTo>
                    <a:pt x="726" y="1442"/>
                    <a:pt x="729" y="1440"/>
                    <a:pt x="734" y="1435"/>
                  </a:cubicBezTo>
                  <a:cubicBezTo>
                    <a:pt x="734" y="1402"/>
                    <a:pt x="734" y="1402"/>
                    <a:pt x="734" y="1369"/>
                  </a:cubicBezTo>
                  <a:cubicBezTo>
                    <a:pt x="768" y="1369"/>
                    <a:pt x="768" y="1335"/>
                    <a:pt x="768" y="1335"/>
                  </a:cubicBezTo>
                  <a:cubicBezTo>
                    <a:pt x="769" y="1335"/>
                    <a:pt x="769" y="1334"/>
                    <a:pt x="770" y="1333"/>
                  </a:cubicBezTo>
                  <a:lnTo>
                    <a:pt x="770" y="1333"/>
                  </a:lnTo>
                  <a:cubicBezTo>
                    <a:pt x="770" y="1333"/>
                    <a:pt x="776" y="1327"/>
                    <a:pt x="801" y="1302"/>
                  </a:cubicBezTo>
                  <a:cubicBezTo>
                    <a:pt x="801" y="1302"/>
                    <a:pt x="834" y="1269"/>
                    <a:pt x="834" y="1269"/>
                  </a:cubicBezTo>
                  <a:lnTo>
                    <a:pt x="834" y="1269"/>
                  </a:lnTo>
                  <a:cubicBezTo>
                    <a:pt x="834" y="1269"/>
                    <a:pt x="820" y="1284"/>
                    <a:pt x="829" y="1284"/>
                  </a:cubicBezTo>
                  <a:cubicBezTo>
                    <a:pt x="834" y="1284"/>
                    <a:pt x="846" y="1280"/>
                    <a:pt x="868" y="1269"/>
                  </a:cubicBezTo>
                  <a:cubicBezTo>
                    <a:pt x="868" y="1235"/>
                    <a:pt x="901" y="1235"/>
                    <a:pt x="934" y="1202"/>
                  </a:cubicBezTo>
                  <a:cubicBezTo>
                    <a:pt x="934" y="1202"/>
                    <a:pt x="968" y="1202"/>
                    <a:pt x="1001" y="1169"/>
                  </a:cubicBezTo>
                  <a:lnTo>
                    <a:pt x="1001" y="1169"/>
                  </a:lnTo>
                  <a:cubicBezTo>
                    <a:pt x="979" y="1180"/>
                    <a:pt x="968" y="1183"/>
                    <a:pt x="964" y="1183"/>
                  </a:cubicBezTo>
                  <a:cubicBezTo>
                    <a:pt x="957" y="1183"/>
                    <a:pt x="979" y="1169"/>
                    <a:pt x="1001" y="1169"/>
                  </a:cubicBezTo>
                  <a:cubicBezTo>
                    <a:pt x="1068" y="1169"/>
                    <a:pt x="1135" y="1135"/>
                    <a:pt x="1168" y="1135"/>
                  </a:cubicBezTo>
                  <a:lnTo>
                    <a:pt x="1201" y="1135"/>
                  </a:lnTo>
                  <a:cubicBezTo>
                    <a:pt x="1235" y="1135"/>
                    <a:pt x="1268" y="1102"/>
                    <a:pt x="1268" y="1102"/>
                  </a:cubicBezTo>
                  <a:lnTo>
                    <a:pt x="1435" y="1102"/>
                  </a:lnTo>
                  <a:cubicBezTo>
                    <a:pt x="1463" y="1130"/>
                    <a:pt x="1490" y="1134"/>
                    <a:pt x="1518" y="1135"/>
                  </a:cubicBezTo>
                  <a:lnTo>
                    <a:pt x="1518" y="1135"/>
                  </a:lnTo>
                  <a:cubicBezTo>
                    <a:pt x="1465" y="1379"/>
                    <a:pt x="1465" y="1627"/>
                    <a:pt x="1535" y="1836"/>
                  </a:cubicBezTo>
                  <a:cubicBezTo>
                    <a:pt x="1635" y="2203"/>
                    <a:pt x="1969" y="2403"/>
                    <a:pt x="2369" y="2403"/>
                  </a:cubicBezTo>
                  <a:cubicBezTo>
                    <a:pt x="2502" y="2369"/>
                    <a:pt x="2602" y="2303"/>
                    <a:pt x="2669" y="2169"/>
                  </a:cubicBezTo>
                  <a:cubicBezTo>
                    <a:pt x="2769" y="1802"/>
                    <a:pt x="2769" y="1435"/>
                    <a:pt x="2602" y="1102"/>
                  </a:cubicBezTo>
                  <a:cubicBezTo>
                    <a:pt x="2522" y="995"/>
                    <a:pt x="2431" y="899"/>
                    <a:pt x="2332" y="818"/>
                  </a:cubicBezTo>
                  <a:lnTo>
                    <a:pt x="2332" y="818"/>
                  </a:lnTo>
                  <a:cubicBezTo>
                    <a:pt x="2335" y="809"/>
                    <a:pt x="2335" y="802"/>
                    <a:pt x="2335" y="802"/>
                  </a:cubicBezTo>
                  <a:cubicBezTo>
                    <a:pt x="2369" y="802"/>
                    <a:pt x="2369" y="768"/>
                    <a:pt x="2402" y="735"/>
                  </a:cubicBezTo>
                  <a:cubicBezTo>
                    <a:pt x="2536" y="668"/>
                    <a:pt x="2669" y="635"/>
                    <a:pt x="2802" y="635"/>
                  </a:cubicBezTo>
                  <a:cubicBezTo>
                    <a:pt x="3103" y="635"/>
                    <a:pt x="3403" y="735"/>
                    <a:pt x="3570" y="1002"/>
                  </a:cubicBezTo>
                  <a:cubicBezTo>
                    <a:pt x="3621" y="1116"/>
                    <a:pt x="3708" y="1162"/>
                    <a:pt x="3799" y="1162"/>
                  </a:cubicBezTo>
                  <a:cubicBezTo>
                    <a:pt x="4000" y="1162"/>
                    <a:pt x="4219" y="932"/>
                    <a:pt x="4103" y="702"/>
                  </a:cubicBezTo>
                  <a:cubicBezTo>
                    <a:pt x="3870" y="257"/>
                    <a:pt x="3328" y="0"/>
                    <a:pt x="2810"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4049725" y="1422625"/>
              <a:ext cx="648000" cy="413325"/>
            </a:xfrm>
            <a:custGeom>
              <a:avLst/>
              <a:gdLst/>
              <a:ahLst/>
              <a:cxnLst/>
              <a:rect l="l" t="t" r="r" b="b"/>
              <a:pathLst>
                <a:path w="25920" h="16533" extrusionOk="0">
                  <a:moveTo>
                    <a:pt x="12002" y="1"/>
                  </a:moveTo>
                  <a:cubicBezTo>
                    <a:pt x="9921" y="1"/>
                    <a:pt x="8307" y="321"/>
                    <a:pt x="8307" y="321"/>
                  </a:cubicBezTo>
                  <a:cubicBezTo>
                    <a:pt x="8307" y="321"/>
                    <a:pt x="5004" y="5691"/>
                    <a:pt x="5138" y="9928"/>
                  </a:cubicBezTo>
                  <a:lnTo>
                    <a:pt x="5338" y="11862"/>
                  </a:lnTo>
                  <a:lnTo>
                    <a:pt x="1" y="14197"/>
                  </a:lnTo>
                  <a:lnTo>
                    <a:pt x="1568" y="14197"/>
                  </a:lnTo>
                  <a:lnTo>
                    <a:pt x="568" y="15965"/>
                  </a:lnTo>
                  <a:lnTo>
                    <a:pt x="9774" y="15465"/>
                  </a:lnTo>
                  <a:cubicBezTo>
                    <a:pt x="11266" y="16027"/>
                    <a:pt x="12898" y="16281"/>
                    <a:pt x="14453" y="16281"/>
                  </a:cubicBezTo>
                  <a:cubicBezTo>
                    <a:pt x="15296" y="16281"/>
                    <a:pt x="16117" y="16206"/>
                    <a:pt x="16879" y="16065"/>
                  </a:cubicBezTo>
                  <a:lnTo>
                    <a:pt x="25352" y="16532"/>
                  </a:lnTo>
                  <a:lnTo>
                    <a:pt x="24351" y="14764"/>
                  </a:lnTo>
                  <a:lnTo>
                    <a:pt x="25919" y="14764"/>
                  </a:lnTo>
                  <a:lnTo>
                    <a:pt x="21683" y="12830"/>
                  </a:lnTo>
                  <a:cubicBezTo>
                    <a:pt x="22750" y="6959"/>
                    <a:pt x="21850" y="5124"/>
                    <a:pt x="19581" y="2556"/>
                  </a:cubicBezTo>
                  <a:cubicBezTo>
                    <a:pt x="17735" y="472"/>
                    <a:pt x="14526" y="1"/>
                    <a:pt x="12002"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4049725" y="1453975"/>
              <a:ext cx="648000" cy="381975"/>
            </a:xfrm>
            <a:custGeom>
              <a:avLst/>
              <a:gdLst/>
              <a:ahLst/>
              <a:cxnLst/>
              <a:rect l="l" t="t" r="r" b="b"/>
              <a:pathLst>
                <a:path w="25920" h="15279" extrusionOk="0">
                  <a:moveTo>
                    <a:pt x="17913" y="1"/>
                  </a:moveTo>
                  <a:cubicBezTo>
                    <a:pt x="18714" y="1469"/>
                    <a:pt x="18914" y="3270"/>
                    <a:pt x="18547" y="4938"/>
                  </a:cubicBezTo>
                  <a:cubicBezTo>
                    <a:pt x="18481" y="5938"/>
                    <a:pt x="18180" y="6939"/>
                    <a:pt x="17647" y="7840"/>
                  </a:cubicBezTo>
                  <a:cubicBezTo>
                    <a:pt x="16779" y="9341"/>
                    <a:pt x="15278" y="10442"/>
                    <a:pt x="13644" y="10842"/>
                  </a:cubicBezTo>
                  <a:cubicBezTo>
                    <a:pt x="13120" y="10974"/>
                    <a:pt x="12593" y="11037"/>
                    <a:pt x="12073" y="11037"/>
                  </a:cubicBezTo>
                  <a:cubicBezTo>
                    <a:pt x="9182" y="11037"/>
                    <a:pt x="6501" y="9084"/>
                    <a:pt x="5738" y="6172"/>
                  </a:cubicBezTo>
                  <a:cubicBezTo>
                    <a:pt x="5671" y="5872"/>
                    <a:pt x="5638" y="5605"/>
                    <a:pt x="5605" y="5305"/>
                  </a:cubicBezTo>
                  <a:cubicBezTo>
                    <a:pt x="5271" y="6405"/>
                    <a:pt x="5104" y="7573"/>
                    <a:pt x="5138" y="8674"/>
                  </a:cubicBezTo>
                  <a:lnTo>
                    <a:pt x="5338" y="10608"/>
                  </a:lnTo>
                  <a:lnTo>
                    <a:pt x="1" y="12943"/>
                  </a:lnTo>
                  <a:lnTo>
                    <a:pt x="1568" y="12943"/>
                  </a:lnTo>
                  <a:lnTo>
                    <a:pt x="568" y="14711"/>
                  </a:lnTo>
                  <a:lnTo>
                    <a:pt x="9774" y="14211"/>
                  </a:lnTo>
                  <a:cubicBezTo>
                    <a:pt x="11266" y="14773"/>
                    <a:pt x="12898" y="15027"/>
                    <a:pt x="14453" y="15027"/>
                  </a:cubicBezTo>
                  <a:cubicBezTo>
                    <a:pt x="15296" y="15027"/>
                    <a:pt x="16117" y="14952"/>
                    <a:pt x="16879" y="14811"/>
                  </a:cubicBezTo>
                  <a:lnTo>
                    <a:pt x="25352" y="15278"/>
                  </a:lnTo>
                  <a:lnTo>
                    <a:pt x="24351" y="13510"/>
                  </a:lnTo>
                  <a:lnTo>
                    <a:pt x="25919" y="13510"/>
                  </a:lnTo>
                  <a:lnTo>
                    <a:pt x="21683" y="11576"/>
                  </a:lnTo>
                  <a:cubicBezTo>
                    <a:pt x="22750" y="5705"/>
                    <a:pt x="21850" y="3870"/>
                    <a:pt x="19581" y="1302"/>
                  </a:cubicBezTo>
                  <a:cubicBezTo>
                    <a:pt x="19114" y="768"/>
                    <a:pt x="18547" y="334"/>
                    <a:pt x="17913"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619300" y="1764200"/>
              <a:ext cx="78425" cy="71750"/>
            </a:xfrm>
            <a:custGeom>
              <a:avLst/>
              <a:gdLst/>
              <a:ahLst/>
              <a:cxnLst/>
              <a:rect l="l" t="t" r="r" b="b"/>
              <a:pathLst>
                <a:path w="3137" h="2870" extrusionOk="0">
                  <a:moveTo>
                    <a:pt x="734" y="1"/>
                  </a:moveTo>
                  <a:cubicBezTo>
                    <a:pt x="701" y="968"/>
                    <a:pt x="434" y="1902"/>
                    <a:pt x="1" y="2736"/>
                  </a:cubicBezTo>
                  <a:lnTo>
                    <a:pt x="2569" y="2869"/>
                  </a:lnTo>
                  <a:lnTo>
                    <a:pt x="1568" y="1101"/>
                  </a:lnTo>
                  <a:lnTo>
                    <a:pt x="3136" y="1101"/>
                  </a:lnTo>
                  <a:lnTo>
                    <a:pt x="734" y="1"/>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049725" y="1750025"/>
              <a:ext cx="84250" cy="71750"/>
            </a:xfrm>
            <a:custGeom>
              <a:avLst/>
              <a:gdLst/>
              <a:ahLst/>
              <a:cxnLst/>
              <a:rect l="l" t="t" r="r" b="b"/>
              <a:pathLst>
                <a:path w="3370" h="2870" extrusionOk="0">
                  <a:moveTo>
                    <a:pt x="2502" y="1"/>
                  </a:moveTo>
                  <a:lnTo>
                    <a:pt x="1" y="1101"/>
                  </a:lnTo>
                  <a:lnTo>
                    <a:pt x="1568" y="1101"/>
                  </a:lnTo>
                  <a:lnTo>
                    <a:pt x="568" y="2869"/>
                  </a:lnTo>
                  <a:lnTo>
                    <a:pt x="3370" y="2703"/>
                  </a:lnTo>
                  <a:cubicBezTo>
                    <a:pt x="2869" y="1902"/>
                    <a:pt x="2569" y="968"/>
                    <a:pt x="2502"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179000" y="1224650"/>
              <a:ext cx="441150" cy="326825"/>
            </a:xfrm>
            <a:custGeom>
              <a:avLst/>
              <a:gdLst/>
              <a:ahLst/>
              <a:cxnLst/>
              <a:rect l="l" t="t" r="r" b="b"/>
              <a:pathLst>
                <a:path w="17646" h="13073" extrusionOk="0">
                  <a:moveTo>
                    <a:pt x="10517" y="0"/>
                  </a:moveTo>
                  <a:cubicBezTo>
                    <a:pt x="9519" y="0"/>
                    <a:pt x="8873" y="234"/>
                    <a:pt x="8873" y="234"/>
                  </a:cubicBezTo>
                  <a:cubicBezTo>
                    <a:pt x="6071" y="1201"/>
                    <a:pt x="0" y="6772"/>
                    <a:pt x="4770" y="10708"/>
                  </a:cubicBezTo>
                  <a:cubicBezTo>
                    <a:pt x="6861" y="12419"/>
                    <a:pt x="8767" y="13072"/>
                    <a:pt x="10427" y="13072"/>
                  </a:cubicBezTo>
                  <a:cubicBezTo>
                    <a:pt x="12554" y="13072"/>
                    <a:pt x="14279" y="12001"/>
                    <a:pt x="15478" y="10708"/>
                  </a:cubicBezTo>
                  <a:cubicBezTo>
                    <a:pt x="17646" y="8373"/>
                    <a:pt x="15678" y="2336"/>
                    <a:pt x="15678" y="2336"/>
                  </a:cubicBezTo>
                  <a:cubicBezTo>
                    <a:pt x="13794" y="413"/>
                    <a:pt x="11844" y="0"/>
                    <a:pt x="10517"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267375" y="1196500"/>
              <a:ext cx="136800" cy="135550"/>
            </a:xfrm>
            <a:custGeom>
              <a:avLst/>
              <a:gdLst/>
              <a:ahLst/>
              <a:cxnLst/>
              <a:rect l="l" t="t" r="r" b="b"/>
              <a:pathLst>
                <a:path w="5472" h="5422" extrusionOk="0">
                  <a:moveTo>
                    <a:pt x="2358" y="0"/>
                  </a:moveTo>
                  <a:cubicBezTo>
                    <a:pt x="1804" y="0"/>
                    <a:pt x="1296" y="58"/>
                    <a:pt x="968" y="126"/>
                  </a:cubicBezTo>
                  <a:cubicBezTo>
                    <a:pt x="1" y="359"/>
                    <a:pt x="101" y="1193"/>
                    <a:pt x="101" y="1193"/>
                  </a:cubicBezTo>
                  <a:cubicBezTo>
                    <a:pt x="68" y="2594"/>
                    <a:pt x="1769" y="5263"/>
                    <a:pt x="2536" y="5396"/>
                  </a:cubicBezTo>
                  <a:cubicBezTo>
                    <a:pt x="2553" y="5413"/>
                    <a:pt x="2569" y="5421"/>
                    <a:pt x="2586" y="5421"/>
                  </a:cubicBezTo>
                  <a:cubicBezTo>
                    <a:pt x="2603" y="5421"/>
                    <a:pt x="2619" y="5413"/>
                    <a:pt x="2636" y="5396"/>
                  </a:cubicBezTo>
                  <a:lnTo>
                    <a:pt x="2669" y="5396"/>
                  </a:lnTo>
                  <a:cubicBezTo>
                    <a:pt x="2669" y="5396"/>
                    <a:pt x="2703" y="5396"/>
                    <a:pt x="2736" y="5363"/>
                  </a:cubicBezTo>
                  <a:cubicBezTo>
                    <a:pt x="2770" y="5330"/>
                    <a:pt x="2803" y="5330"/>
                    <a:pt x="2803" y="5263"/>
                  </a:cubicBezTo>
                  <a:cubicBezTo>
                    <a:pt x="3437" y="4095"/>
                    <a:pt x="4004" y="3362"/>
                    <a:pt x="4437" y="2828"/>
                  </a:cubicBezTo>
                  <a:cubicBezTo>
                    <a:pt x="4537" y="2728"/>
                    <a:pt x="4604" y="2661"/>
                    <a:pt x="4671" y="2594"/>
                  </a:cubicBezTo>
                  <a:cubicBezTo>
                    <a:pt x="5238" y="1894"/>
                    <a:pt x="5471" y="1627"/>
                    <a:pt x="5105" y="960"/>
                  </a:cubicBezTo>
                  <a:cubicBezTo>
                    <a:pt x="5071" y="893"/>
                    <a:pt x="5004" y="826"/>
                    <a:pt x="4971" y="793"/>
                  </a:cubicBezTo>
                  <a:cubicBezTo>
                    <a:pt x="4938" y="760"/>
                    <a:pt x="4938" y="726"/>
                    <a:pt x="4904" y="726"/>
                  </a:cubicBezTo>
                  <a:cubicBezTo>
                    <a:pt x="4871" y="693"/>
                    <a:pt x="4838" y="660"/>
                    <a:pt x="4804" y="626"/>
                  </a:cubicBezTo>
                  <a:cubicBezTo>
                    <a:pt x="4771" y="593"/>
                    <a:pt x="4738" y="560"/>
                    <a:pt x="4704" y="560"/>
                  </a:cubicBezTo>
                  <a:cubicBezTo>
                    <a:pt x="4671" y="526"/>
                    <a:pt x="4671" y="526"/>
                    <a:pt x="4638" y="493"/>
                  </a:cubicBezTo>
                  <a:cubicBezTo>
                    <a:pt x="4047" y="119"/>
                    <a:pt x="3155" y="0"/>
                    <a:pt x="2358"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517575" y="1257925"/>
              <a:ext cx="130950" cy="141600"/>
            </a:xfrm>
            <a:custGeom>
              <a:avLst/>
              <a:gdLst/>
              <a:ahLst/>
              <a:cxnLst/>
              <a:rect l="l" t="t" r="r" b="b"/>
              <a:pathLst>
                <a:path w="5238" h="5664" extrusionOk="0">
                  <a:moveTo>
                    <a:pt x="1735" y="1"/>
                  </a:moveTo>
                  <a:cubicBezTo>
                    <a:pt x="1124" y="1"/>
                    <a:pt x="867" y="538"/>
                    <a:pt x="867" y="538"/>
                  </a:cubicBezTo>
                  <a:cubicBezTo>
                    <a:pt x="0" y="1872"/>
                    <a:pt x="1001" y="1772"/>
                    <a:pt x="1001" y="5408"/>
                  </a:cubicBezTo>
                  <a:cubicBezTo>
                    <a:pt x="1001" y="5586"/>
                    <a:pt x="1135" y="5664"/>
                    <a:pt x="1357" y="5664"/>
                  </a:cubicBezTo>
                  <a:cubicBezTo>
                    <a:pt x="1923" y="5664"/>
                    <a:pt x="3058" y="5154"/>
                    <a:pt x="3970" y="4507"/>
                  </a:cubicBezTo>
                  <a:cubicBezTo>
                    <a:pt x="4136" y="4407"/>
                    <a:pt x="4303" y="4274"/>
                    <a:pt x="4437" y="4140"/>
                  </a:cubicBezTo>
                  <a:cubicBezTo>
                    <a:pt x="4437" y="4140"/>
                    <a:pt x="4470" y="4140"/>
                    <a:pt x="4470" y="4107"/>
                  </a:cubicBezTo>
                  <a:cubicBezTo>
                    <a:pt x="4537" y="4073"/>
                    <a:pt x="4570" y="4007"/>
                    <a:pt x="4637" y="3940"/>
                  </a:cubicBezTo>
                  <a:cubicBezTo>
                    <a:pt x="4637" y="3940"/>
                    <a:pt x="4670" y="3940"/>
                    <a:pt x="4670" y="3907"/>
                  </a:cubicBezTo>
                  <a:cubicBezTo>
                    <a:pt x="4737" y="3873"/>
                    <a:pt x="4770" y="3807"/>
                    <a:pt x="4837" y="3740"/>
                  </a:cubicBezTo>
                  <a:cubicBezTo>
                    <a:pt x="4837" y="3740"/>
                    <a:pt x="4870" y="3707"/>
                    <a:pt x="4870" y="3707"/>
                  </a:cubicBezTo>
                  <a:cubicBezTo>
                    <a:pt x="4904" y="3640"/>
                    <a:pt x="4937" y="3606"/>
                    <a:pt x="4970" y="3573"/>
                  </a:cubicBezTo>
                  <a:cubicBezTo>
                    <a:pt x="5004" y="3540"/>
                    <a:pt x="5004" y="3540"/>
                    <a:pt x="5004" y="3506"/>
                  </a:cubicBezTo>
                  <a:cubicBezTo>
                    <a:pt x="5037" y="3440"/>
                    <a:pt x="5104" y="3406"/>
                    <a:pt x="5104" y="3340"/>
                  </a:cubicBezTo>
                  <a:cubicBezTo>
                    <a:pt x="5104" y="3340"/>
                    <a:pt x="5137" y="3306"/>
                    <a:pt x="5137" y="3306"/>
                  </a:cubicBezTo>
                  <a:cubicBezTo>
                    <a:pt x="5137" y="3273"/>
                    <a:pt x="5170" y="3206"/>
                    <a:pt x="5170" y="3173"/>
                  </a:cubicBezTo>
                  <a:cubicBezTo>
                    <a:pt x="5204" y="3139"/>
                    <a:pt x="5204" y="3139"/>
                    <a:pt x="5204" y="3106"/>
                  </a:cubicBezTo>
                  <a:cubicBezTo>
                    <a:pt x="5204" y="3073"/>
                    <a:pt x="5237" y="3006"/>
                    <a:pt x="5237" y="2939"/>
                  </a:cubicBezTo>
                  <a:cubicBezTo>
                    <a:pt x="5237" y="2873"/>
                    <a:pt x="5204" y="2806"/>
                    <a:pt x="5204" y="2706"/>
                  </a:cubicBezTo>
                  <a:cubicBezTo>
                    <a:pt x="5204" y="2706"/>
                    <a:pt x="5204" y="2672"/>
                    <a:pt x="5204" y="2639"/>
                  </a:cubicBezTo>
                  <a:cubicBezTo>
                    <a:pt x="5170" y="2572"/>
                    <a:pt x="5170" y="2539"/>
                    <a:pt x="5137" y="2472"/>
                  </a:cubicBezTo>
                  <a:cubicBezTo>
                    <a:pt x="5137" y="2439"/>
                    <a:pt x="5137" y="2439"/>
                    <a:pt x="5104" y="2406"/>
                  </a:cubicBezTo>
                  <a:cubicBezTo>
                    <a:pt x="5104" y="2339"/>
                    <a:pt x="5070" y="2306"/>
                    <a:pt x="5037" y="2239"/>
                  </a:cubicBezTo>
                  <a:cubicBezTo>
                    <a:pt x="5037" y="2239"/>
                    <a:pt x="5004" y="2205"/>
                    <a:pt x="5004" y="2172"/>
                  </a:cubicBezTo>
                  <a:cubicBezTo>
                    <a:pt x="4970" y="2105"/>
                    <a:pt x="4937" y="2072"/>
                    <a:pt x="4904" y="2039"/>
                  </a:cubicBezTo>
                  <a:cubicBezTo>
                    <a:pt x="4904" y="2005"/>
                    <a:pt x="4870" y="1972"/>
                    <a:pt x="4870" y="1939"/>
                  </a:cubicBezTo>
                  <a:cubicBezTo>
                    <a:pt x="4837" y="1905"/>
                    <a:pt x="4803" y="1839"/>
                    <a:pt x="4770" y="1805"/>
                  </a:cubicBezTo>
                  <a:cubicBezTo>
                    <a:pt x="4737" y="1772"/>
                    <a:pt x="4703" y="1772"/>
                    <a:pt x="4703" y="1738"/>
                  </a:cubicBezTo>
                  <a:cubicBezTo>
                    <a:pt x="4637" y="1672"/>
                    <a:pt x="4603" y="1638"/>
                    <a:pt x="4570" y="1572"/>
                  </a:cubicBezTo>
                  <a:cubicBezTo>
                    <a:pt x="4537" y="1572"/>
                    <a:pt x="4503" y="1538"/>
                    <a:pt x="4503" y="1538"/>
                  </a:cubicBezTo>
                  <a:cubicBezTo>
                    <a:pt x="4437" y="1472"/>
                    <a:pt x="4370" y="1405"/>
                    <a:pt x="4303" y="1338"/>
                  </a:cubicBezTo>
                  <a:cubicBezTo>
                    <a:pt x="4270" y="1305"/>
                    <a:pt x="4270" y="1305"/>
                    <a:pt x="4270" y="1305"/>
                  </a:cubicBezTo>
                  <a:cubicBezTo>
                    <a:pt x="4203" y="1238"/>
                    <a:pt x="4136" y="1205"/>
                    <a:pt x="4070" y="1138"/>
                  </a:cubicBezTo>
                  <a:cubicBezTo>
                    <a:pt x="4036" y="1138"/>
                    <a:pt x="4003" y="1105"/>
                    <a:pt x="3970" y="1071"/>
                  </a:cubicBezTo>
                  <a:cubicBezTo>
                    <a:pt x="3936" y="1038"/>
                    <a:pt x="3869" y="1005"/>
                    <a:pt x="3836" y="971"/>
                  </a:cubicBezTo>
                  <a:cubicBezTo>
                    <a:pt x="3803" y="938"/>
                    <a:pt x="3769" y="938"/>
                    <a:pt x="3736" y="905"/>
                  </a:cubicBezTo>
                  <a:cubicBezTo>
                    <a:pt x="3669" y="871"/>
                    <a:pt x="3636" y="838"/>
                    <a:pt x="3569" y="804"/>
                  </a:cubicBezTo>
                  <a:cubicBezTo>
                    <a:pt x="3536" y="771"/>
                    <a:pt x="3503" y="771"/>
                    <a:pt x="3469" y="738"/>
                  </a:cubicBezTo>
                  <a:cubicBezTo>
                    <a:pt x="3436" y="704"/>
                    <a:pt x="3402" y="671"/>
                    <a:pt x="3336" y="638"/>
                  </a:cubicBezTo>
                  <a:cubicBezTo>
                    <a:pt x="3302" y="638"/>
                    <a:pt x="3269" y="604"/>
                    <a:pt x="3236" y="604"/>
                  </a:cubicBezTo>
                  <a:cubicBezTo>
                    <a:pt x="3202" y="571"/>
                    <a:pt x="3136" y="538"/>
                    <a:pt x="3102" y="504"/>
                  </a:cubicBezTo>
                  <a:cubicBezTo>
                    <a:pt x="3069" y="504"/>
                    <a:pt x="3036" y="471"/>
                    <a:pt x="3002" y="471"/>
                  </a:cubicBezTo>
                  <a:cubicBezTo>
                    <a:pt x="2935" y="438"/>
                    <a:pt x="2902" y="404"/>
                    <a:pt x="2869" y="404"/>
                  </a:cubicBezTo>
                  <a:cubicBezTo>
                    <a:pt x="2835" y="371"/>
                    <a:pt x="2802" y="337"/>
                    <a:pt x="2769" y="337"/>
                  </a:cubicBezTo>
                  <a:cubicBezTo>
                    <a:pt x="2702" y="304"/>
                    <a:pt x="2635" y="271"/>
                    <a:pt x="2569" y="237"/>
                  </a:cubicBezTo>
                  <a:cubicBezTo>
                    <a:pt x="2402" y="171"/>
                    <a:pt x="2268" y="104"/>
                    <a:pt x="2135" y="71"/>
                  </a:cubicBezTo>
                  <a:cubicBezTo>
                    <a:pt x="1988" y="21"/>
                    <a:pt x="1854" y="1"/>
                    <a:pt x="1735"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305750" y="1418625"/>
              <a:ext cx="169300" cy="98425"/>
            </a:xfrm>
            <a:custGeom>
              <a:avLst/>
              <a:gdLst/>
              <a:ahLst/>
              <a:cxnLst/>
              <a:rect l="l" t="t" r="r" b="b"/>
              <a:pathLst>
                <a:path w="6772" h="3937" extrusionOk="0">
                  <a:moveTo>
                    <a:pt x="2379" y="1"/>
                  </a:moveTo>
                  <a:cubicBezTo>
                    <a:pt x="1339" y="1"/>
                    <a:pt x="506" y="374"/>
                    <a:pt x="301" y="1015"/>
                  </a:cubicBezTo>
                  <a:cubicBezTo>
                    <a:pt x="0" y="1982"/>
                    <a:pt x="1168" y="3183"/>
                    <a:pt x="2869" y="3683"/>
                  </a:cubicBezTo>
                  <a:cubicBezTo>
                    <a:pt x="3416" y="3855"/>
                    <a:pt x="3953" y="3937"/>
                    <a:pt x="4439" y="3937"/>
                  </a:cubicBezTo>
                  <a:cubicBezTo>
                    <a:pt x="5466" y="3937"/>
                    <a:pt x="6268" y="3572"/>
                    <a:pt x="6472" y="2916"/>
                  </a:cubicBezTo>
                  <a:cubicBezTo>
                    <a:pt x="6772" y="1982"/>
                    <a:pt x="5604" y="781"/>
                    <a:pt x="3903" y="247"/>
                  </a:cubicBezTo>
                  <a:cubicBezTo>
                    <a:pt x="3378" y="79"/>
                    <a:pt x="2857" y="1"/>
                    <a:pt x="2379"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39100" y="1430975"/>
              <a:ext cx="36725" cy="41900"/>
            </a:xfrm>
            <a:custGeom>
              <a:avLst/>
              <a:gdLst/>
              <a:ahLst/>
              <a:cxnLst/>
              <a:rect l="l" t="t" r="r" b="b"/>
              <a:pathLst>
                <a:path w="1469" h="1676" extrusionOk="0">
                  <a:moveTo>
                    <a:pt x="868" y="1"/>
                  </a:moveTo>
                  <a:cubicBezTo>
                    <a:pt x="568" y="1"/>
                    <a:pt x="250" y="277"/>
                    <a:pt x="134" y="654"/>
                  </a:cubicBezTo>
                  <a:cubicBezTo>
                    <a:pt x="1" y="1121"/>
                    <a:pt x="167" y="1555"/>
                    <a:pt x="501" y="1655"/>
                  </a:cubicBezTo>
                  <a:cubicBezTo>
                    <a:pt x="543" y="1669"/>
                    <a:pt x="588" y="1676"/>
                    <a:pt x="633" y="1676"/>
                  </a:cubicBezTo>
                  <a:cubicBezTo>
                    <a:pt x="909" y="1676"/>
                    <a:pt x="1220" y="1422"/>
                    <a:pt x="1335" y="1021"/>
                  </a:cubicBezTo>
                  <a:cubicBezTo>
                    <a:pt x="1468" y="587"/>
                    <a:pt x="1335" y="120"/>
                    <a:pt x="1001" y="20"/>
                  </a:cubicBezTo>
                  <a:cubicBezTo>
                    <a:pt x="958" y="7"/>
                    <a:pt x="913" y="1"/>
                    <a:pt x="8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404150" y="1454325"/>
              <a:ext cx="37550" cy="42175"/>
            </a:xfrm>
            <a:custGeom>
              <a:avLst/>
              <a:gdLst/>
              <a:ahLst/>
              <a:cxnLst/>
              <a:rect l="l" t="t" r="r" b="b"/>
              <a:pathLst>
                <a:path w="1502" h="1687" extrusionOk="0">
                  <a:moveTo>
                    <a:pt x="869" y="1"/>
                  </a:moveTo>
                  <a:cubicBezTo>
                    <a:pt x="575" y="1"/>
                    <a:pt x="279" y="277"/>
                    <a:pt x="134" y="654"/>
                  </a:cubicBezTo>
                  <a:cubicBezTo>
                    <a:pt x="0" y="1121"/>
                    <a:pt x="167" y="1555"/>
                    <a:pt x="501" y="1655"/>
                  </a:cubicBezTo>
                  <a:cubicBezTo>
                    <a:pt x="555" y="1676"/>
                    <a:pt x="610" y="1687"/>
                    <a:pt x="664" y="1687"/>
                  </a:cubicBezTo>
                  <a:cubicBezTo>
                    <a:pt x="947" y="1687"/>
                    <a:pt x="1223" y="1412"/>
                    <a:pt x="1335" y="1021"/>
                  </a:cubicBezTo>
                  <a:cubicBezTo>
                    <a:pt x="1502" y="587"/>
                    <a:pt x="1335" y="120"/>
                    <a:pt x="1001" y="20"/>
                  </a:cubicBezTo>
                  <a:cubicBezTo>
                    <a:pt x="958" y="7"/>
                    <a:pt x="913" y="1"/>
                    <a:pt x="8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33275" y="1365200"/>
              <a:ext cx="22525" cy="19925"/>
            </a:xfrm>
            <a:custGeom>
              <a:avLst/>
              <a:gdLst/>
              <a:ahLst/>
              <a:cxnLst/>
              <a:rect l="l" t="t" r="r" b="b"/>
              <a:pathLst>
                <a:path w="901" h="797" extrusionOk="0">
                  <a:moveTo>
                    <a:pt x="465" y="0"/>
                  </a:moveTo>
                  <a:cubicBezTo>
                    <a:pt x="384" y="0"/>
                    <a:pt x="303" y="27"/>
                    <a:pt x="234" y="83"/>
                  </a:cubicBezTo>
                  <a:cubicBezTo>
                    <a:pt x="33" y="216"/>
                    <a:pt x="0" y="450"/>
                    <a:pt x="134" y="616"/>
                  </a:cubicBezTo>
                  <a:cubicBezTo>
                    <a:pt x="214" y="736"/>
                    <a:pt x="342" y="797"/>
                    <a:pt x="467" y="797"/>
                  </a:cubicBezTo>
                  <a:cubicBezTo>
                    <a:pt x="551" y="797"/>
                    <a:pt x="634" y="770"/>
                    <a:pt x="701" y="716"/>
                  </a:cubicBezTo>
                  <a:cubicBezTo>
                    <a:pt x="867" y="583"/>
                    <a:pt x="901" y="316"/>
                    <a:pt x="767" y="149"/>
                  </a:cubicBezTo>
                  <a:cubicBezTo>
                    <a:pt x="690" y="52"/>
                    <a:pt x="578" y="0"/>
                    <a:pt x="465"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465850" y="1411125"/>
              <a:ext cx="24225" cy="20675"/>
            </a:xfrm>
            <a:custGeom>
              <a:avLst/>
              <a:gdLst/>
              <a:ahLst/>
              <a:cxnLst/>
              <a:rect l="l" t="t" r="r" b="b"/>
              <a:pathLst>
                <a:path w="969" h="827" extrusionOk="0">
                  <a:moveTo>
                    <a:pt x="466" y="1"/>
                  </a:moveTo>
                  <a:cubicBezTo>
                    <a:pt x="398" y="1"/>
                    <a:pt x="330" y="16"/>
                    <a:pt x="268" y="47"/>
                  </a:cubicBezTo>
                  <a:cubicBezTo>
                    <a:pt x="68" y="180"/>
                    <a:pt x="1" y="414"/>
                    <a:pt x="134" y="614"/>
                  </a:cubicBezTo>
                  <a:cubicBezTo>
                    <a:pt x="203" y="752"/>
                    <a:pt x="352" y="827"/>
                    <a:pt x="503" y="827"/>
                  </a:cubicBezTo>
                  <a:cubicBezTo>
                    <a:pt x="571" y="827"/>
                    <a:pt x="639" y="812"/>
                    <a:pt x="701" y="781"/>
                  </a:cubicBezTo>
                  <a:cubicBezTo>
                    <a:pt x="902" y="647"/>
                    <a:pt x="968" y="414"/>
                    <a:pt x="835" y="214"/>
                  </a:cubicBezTo>
                  <a:cubicBezTo>
                    <a:pt x="766" y="76"/>
                    <a:pt x="617" y="1"/>
                    <a:pt x="466"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4214025" y="1496750"/>
              <a:ext cx="126775" cy="355050"/>
            </a:xfrm>
            <a:custGeom>
              <a:avLst/>
              <a:gdLst/>
              <a:ahLst/>
              <a:cxnLst/>
              <a:rect l="l" t="t" r="r" b="b"/>
              <a:pathLst>
                <a:path w="5071" h="14202" extrusionOk="0">
                  <a:moveTo>
                    <a:pt x="1366" y="1"/>
                  </a:moveTo>
                  <a:cubicBezTo>
                    <a:pt x="661" y="1"/>
                    <a:pt x="106" y="1015"/>
                    <a:pt x="0" y="3994"/>
                  </a:cubicBezTo>
                  <a:lnTo>
                    <a:pt x="1868" y="13634"/>
                  </a:lnTo>
                  <a:lnTo>
                    <a:pt x="2468" y="12400"/>
                  </a:lnTo>
                  <a:lnTo>
                    <a:pt x="3569" y="14201"/>
                  </a:lnTo>
                  <a:lnTo>
                    <a:pt x="5070" y="4628"/>
                  </a:lnTo>
                  <a:cubicBezTo>
                    <a:pt x="5070" y="4628"/>
                    <a:pt x="2873" y="1"/>
                    <a:pt x="1366"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433325" y="1517300"/>
              <a:ext cx="149850" cy="336150"/>
            </a:xfrm>
            <a:custGeom>
              <a:avLst/>
              <a:gdLst/>
              <a:ahLst/>
              <a:cxnLst/>
              <a:rect l="l" t="t" r="r" b="b"/>
              <a:pathLst>
                <a:path w="5994" h="13446" extrusionOk="0">
                  <a:moveTo>
                    <a:pt x="4505" y="1"/>
                  </a:moveTo>
                  <a:cubicBezTo>
                    <a:pt x="2737" y="1"/>
                    <a:pt x="1" y="4173"/>
                    <a:pt x="1" y="4173"/>
                  </a:cubicBezTo>
                  <a:lnTo>
                    <a:pt x="1302" y="13446"/>
                  </a:lnTo>
                  <a:lnTo>
                    <a:pt x="2670" y="11811"/>
                  </a:lnTo>
                  <a:lnTo>
                    <a:pt x="3303" y="13012"/>
                  </a:lnTo>
                  <a:lnTo>
                    <a:pt x="5972" y="3906"/>
                  </a:lnTo>
                  <a:cubicBezTo>
                    <a:pt x="5994" y="984"/>
                    <a:pt x="5363" y="1"/>
                    <a:pt x="4505"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247375" y="1767550"/>
              <a:ext cx="67575" cy="84250"/>
            </a:xfrm>
            <a:custGeom>
              <a:avLst/>
              <a:gdLst/>
              <a:ahLst/>
              <a:cxnLst/>
              <a:rect l="l" t="t" r="r" b="b"/>
              <a:pathLst>
                <a:path w="2703" h="3370" extrusionOk="0">
                  <a:moveTo>
                    <a:pt x="0" y="0"/>
                  </a:moveTo>
                  <a:lnTo>
                    <a:pt x="534" y="2802"/>
                  </a:lnTo>
                  <a:lnTo>
                    <a:pt x="1134" y="1568"/>
                  </a:lnTo>
                  <a:lnTo>
                    <a:pt x="2235" y="3369"/>
                  </a:lnTo>
                  <a:lnTo>
                    <a:pt x="2702" y="334"/>
                  </a:lnTo>
                  <a:lnTo>
                    <a:pt x="2702" y="334"/>
                  </a:lnTo>
                  <a:cubicBezTo>
                    <a:pt x="2502" y="367"/>
                    <a:pt x="2302" y="367"/>
                    <a:pt x="2068" y="367"/>
                  </a:cubicBezTo>
                  <a:cubicBezTo>
                    <a:pt x="1301" y="367"/>
                    <a:pt x="601" y="234"/>
                    <a:pt x="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456675" y="1775050"/>
              <a:ext cx="79250" cy="78400"/>
            </a:xfrm>
            <a:custGeom>
              <a:avLst/>
              <a:gdLst/>
              <a:ahLst/>
              <a:cxnLst/>
              <a:rect l="l" t="t" r="r" b="b"/>
              <a:pathLst>
                <a:path w="3170" h="3136" extrusionOk="0">
                  <a:moveTo>
                    <a:pt x="3170" y="0"/>
                  </a:moveTo>
                  <a:lnTo>
                    <a:pt x="3170" y="0"/>
                  </a:lnTo>
                  <a:cubicBezTo>
                    <a:pt x="2451" y="375"/>
                    <a:pt x="1557" y="604"/>
                    <a:pt x="542" y="604"/>
                  </a:cubicBezTo>
                  <a:cubicBezTo>
                    <a:pt x="473" y="604"/>
                    <a:pt x="404" y="603"/>
                    <a:pt x="335" y="601"/>
                  </a:cubicBezTo>
                  <a:cubicBezTo>
                    <a:pt x="201" y="567"/>
                    <a:pt x="101" y="567"/>
                    <a:pt x="1" y="567"/>
                  </a:cubicBezTo>
                  <a:lnTo>
                    <a:pt x="368" y="3136"/>
                  </a:lnTo>
                  <a:lnTo>
                    <a:pt x="1736" y="1501"/>
                  </a:lnTo>
                  <a:lnTo>
                    <a:pt x="2369" y="2702"/>
                  </a:lnTo>
                  <a:lnTo>
                    <a:pt x="3170" y="0"/>
                  </a:ln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266550" y="1458075"/>
              <a:ext cx="285900" cy="118950"/>
            </a:xfrm>
            <a:custGeom>
              <a:avLst/>
              <a:gdLst/>
              <a:ahLst/>
              <a:cxnLst/>
              <a:rect l="l" t="t" r="r" b="b"/>
              <a:pathLst>
                <a:path w="11436" h="4758" extrusionOk="0">
                  <a:moveTo>
                    <a:pt x="90" y="1"/>
                  </a:moveTo>
                  <a:cubicBezTo>
                    <a:pt x="52" y="1"/>
                    <a:pt x="1" y="29"/>
                    <a:pt x="1" y="70"/>
                  </a:cubicBezTo>
                  <a:cubicBezTo>
                    <a:pt x="634" y="2405"/>
                    <a:pt x="2702" y="4240"/>
                    <a:pt x="5071" y="4674"/>
                  </a:cubicBezTo>
                  <a:cubicBezTo>
                    <a:pt x="5402" y="4730"/>
                    <a:pt x="5739" y="4758"/>
                    <a:pt x="6076" y="4758"/>
                  </a:cubicBezTo>
                  <a:cubicBezTo>
                    <a:pt x="6928" y="4758"/>
                    <a:pt x="7785" y="4584"/>
                    <a:pt x="8573" y="4273"/>
                  </a:cubicBezTo>
                  <a:cubicBezTo>
                    <a:pt x="9541" y="3906"/>
                    <a:pt x="11042" y="3072"/>
                    <a:pt x="11409" y="2005"/>
                  </a:cubicBezTo>
                  <a:cubicBezTo>
                    <a:pt x="11436" y="1951"/>
                    <a:pt x="11396" y="1896"/>
                    <a:pt x="11345" y="1896"/>
                  </a:cubicBezTo>
                  <a:cubicBezTo>
                    <a:pt x="11333" y="1896"/>
                    <a:pt x="11321" y="1899"/>
                    <a:pt x="11309" y="1905"/>
                  </a:cubicBezTo>
                  <a:cubicBezTo>
                    <a:pt x="10908" y="2172"/>
                    <a:pt x="10641" y="2572"/>
                    <a:pt x="10275" y="2906"/>
                  </a:cubicBezTo>
                  <a:cubicBezTo>
                    <a:pt x="9808" y="3273"/>
                    <a:pt x="9307" y="3606"/>
                    <a:pt x="8773" y="3840"/>
                  </a:cubicBezTo>
                  <a:cubicBezTo>
                    <a:pt x="7929" y="4237"/>
                    <a:pt x="7011" y="4450"/>
                    <a:pt x="6087" y="4450"/>
                  </a:cubicBezTo>
                  <a:cubicBezTo>
                    <a:pt x="5770" y="4450"/>
                    <a:pt x="5453" y="4425"/>
                    <a:pt x="5138" y="4373"/>
                  </a:cubicBezTo>
                  <a:cubicBezTo>
                    <a:pt x="2803" y="3973"/>
                    <a:pt x="968" y="2205"/>
                    <a:pt x="134" y="37"/>
                  </a:cubicBezTo>
                  <a:cubicBezTo>
                    <a:pt x="134" y="11"/>
                    <a:pt x="115" y="1"/>
                    <a:pt x="9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604600" y="1304025"/>
              <a:ext cx="30650" cy="28250"/>
            </a:xfrm>
            <a:custGeom>
              <a:avLst/>
              <a:gdLst/>
              <a:ahLst/>
              <a:cxnLst/>
              <a:rect l="l" t="t" r="r" b="b"/>
              <a:pathLst>
                <a:path w="1226" h="1130" extrusionOk="0">
                  <a:moveTo>
                    <a:pt x="229" y="1"/>
                  </a:moveTo>
                  <a:cubicBezTo>
                    <a:pt x="100" y="1"/>
                    <a:pt x="1" y="153"/>
                    <a:pt x="55" y="261"/>
                  </a:cubicBezTo>
                  <a:cubicBezTo>
                    <a:pt x="88" y="295"/>
                    <a:pt x="88" y="328"/>
                    <a:pt x="88" y="361"/>
                  </a:cubicBezTo>
                  <a:cubicBezTo>
                    <a:pt x="88" y="395"/>
                    <a:pt x="122" y="428"/>
                    <a:pt x="122" y="462"/>
                  </a:cubicBezTo>
                  <a:cubicBezTo>
                    <a:pt x="188" y="528"/>
                    <a:pt x="222" y="595"/>
                    <a:pt x="255" y="662"/>
                  </a:cubicBezTo>
                  <a:cubicBezTo>
                    <a:pt x="355" y="795"/>
                    <a:pt x="455" y="929"/>
                    <a:pt x="555" y="1029"/>
                  </a:cubicBezTo>
                  <a:cubicBezTo>
                    <a:pt x="619" y="1100"/>
                    <a:pt x="694" y="1130"/>
                    <a:pt x="767" y="1130"/>
                  </a:cubicBezTo>
                  <a:cubicBezTo>
                    <a:pt x="1003" y="1130"/>
                    <a:pt x="1226" y="824"/>
                    <a:pt x="1022" y="595"/>
                  </a:cubicBezTo>
                  <a:cubicBezTo>
                    <a:pt x="922" y="495"/>
                    <a:pt x="822" y="361"/>
                    <a:pt x="689" y="261"/>
                  </a:cubicBezTo>
                  <a:cubicBezTo>
                    <a:pt x="622" y="228"/>
                    <a:pt x="589" y="161"/>
                    <a:pt x="522" y="128"/>
                  </a:cubicBezTo>
                  <a:cubicBezTo>
                    <a:pt x="489" y="95"/>
                    <a:pt x="455" y="95"/>
                    <a:pt x="422" y="61"/>
                  </a:cubicBezTo>
                  <a:cubicBezTo>
                    <a:pt x="388" y="61"/>
                    <a:pt x="322" y="61"/>
                    <a:pt x="322" y="28"/>
                  </a:cubicBezTo>
                  <a:cubicBezTo>
                    <a:pt x="290" y="9"/>
                    <a:pt x="259"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289975" y="1216625"/>
              <a:ext cx="34150" cy="21525"/>
            </a:xfrm>
            <a:custGeom>
              <a:avLst/>
              <a:gdLst/>
              <a:ahLst/>
              <a:cxnLst/>
              <a:rect l="l" t="t" r="r" b="b"/>
              <a:pathLst>
                <a:path w="1366" h="861" extrusionOk="0">
                  <a:moveTo>
                    <a:pt x="823" y="0"/>
                  </a:moveTo>
                  <a:cubicBezTo>
                    <a:pt x="698" y="0"/>
                    <a:pt x="572" y="35"/>
                    <a:pt x="465" y="88"/>
                  </a:cubicBezTo>
                  <a:cubicBezTo>
                    <a:pt x="264" y="222"/>
                    <a:pt x="131" y="355"/>
                    <a:pt x="64" y="588"/>
                  </a:cubicBezTo>
                  <a:cubicBezTo>
                    <a:pt x="0" y="759"/>
                    <a:pt x="126" y="861"/>
                    <a:pt x="269" y="861"/>
                  </a:cubicBezTo>
                  <a:cubicBezTo>
                    <a:pt x="351" y="861"/>
                    <a:pt x="437" y="828"/>
                    <a:pt x="498" y="755"/>
                  </a:cubicBezTo>
                  <a:cubicBezTo>
                    <a:pt x="531" y="689"/>
                    <a:pt x="598" y="622"/>
                    <a:pt x="698" y="588"/>
                  </a:cubicBezTo>
                  <a:cubicBezTo>
                    <a:pt x="731" y="577"/>
                    <a:pt x="765" y="574"/>
                    <a:pt x="798" y="574"/>
                  </a:cubicBezTo>
                  <a:cubicBezTo>
                    <a:pt x="865" y="574"/>
                    <a:pt x="932" y="588"/>
                    <a:pt x="998" y="588"/>
                  </a:cubicBezTo>
                  <a:cubicBezTo>
                    <a:pt x="1298" y="588"/>
                    <a:pt x="1365" y="222"/>
                    <a:pt x="1132" y="88"/>
                  </a:cubicBezTo>
                  <a:cubicBezTo>
                    <a:pt x="1039" y="26"/>
                    <a:pt x="931"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446675" y="1238900"/>
              <a:ext cx="64350" cy="28775"/>
            </a:xfrm>
            <a:custGeom>
              <a:avLst/>
              <a:gdLst/>
              <a:ahLst/>
              <a:cxnLst/>
              <a:rect l="l" t="t" r="r" b="b"/>
              <a:pathLst>
                <a:path w="2574" h="1151" extrusionOk="0">
                  <a:moveTo>
                    <a:pt x="481" y="0"/>
                  </a:moveTo>
                  <a:cubicBezTo>
                    <a:pt x="397" y="0"/>
                    <a:pt x="314" y="9"/>
                    <a:pt x="234" y="31"/>
                  </a:cubicBezTo>
                  <a:cubicBezTo>
                    <a:pt x="34" y="131"/>
                    <a:pt x="1" y="398"/>
                    <a:pt x="201" y="498"/>
                  </a:cubicBezTo>
                  <a:cubicBezTo>
                    <a:pt x="468" y="665"/>
                    <a:pt x="835" y="665"/>
                    <a:pt x="1135" y="765"/>
                  </a:cubicBezTo>
                  <a:cubicBezTo>
                    <a:pt x="1468" y="865"/>
                    <a:pt x="1769" y="965"/>
                    <a:pt x="2102" y="1132"/>
                  </a:cubicBezTo>
                  <a:cubicBezTo>
                    <a:pt x="2132" y="1144"/>
                    <a:pt x="2162" y="1150"/>
                    <a:pt x="2191" y="1150"/>
                  </a:cubicBezTo>
                  <a:cubicBezTo>
                    <a:pt x="2395" y="1150"/>
                    <a:pt x="2573" y="877"/>
                    <a:pt x="2369" y="732"/>
                  </a:cubicBezTo>
                  <a:cubicBezTo>
                    <a:pt x="2069" y="498"/>
                    <a:pt x="1735" y="331"/>
                    <a:pt x="1368" y="198"/>
                  </a:cubicBezTo>
                  <a:cubicBezTo>
                    <a:pt x="1107" y="119"/>
                    <a:pt x="785" y="0"/>
                    <a:pt x="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204000" y="1506525"/>
              <a:ext cx="62575" cy="79350"/>
            </a:xfrm>
            <a:custGeom>
              <a:avLst/>
              <a:gdLst/>
              <a:ahLst/>
              <a:cxnLst/>
              <a:rect l="l" t="t" r="r" b="b"/>
              <a:pathLst>
                <a:path w="2503" h="3174" extrusionOk="0">
                  <a:moveTo>
                    <a:pt x="2236" y="0"/>
                  </a:moveTo>
                  <a:cubicBezTo>
                    <a:pt x="1035" y="0"/>
                    <a:pt x="1" y="2169"/>
                    <a:pt x="868" y="3103"/>
                  </a:cubicBezTo>
                  <a:cubicBezTo>
                    <a:pt x="905" y="3152"/>
                    <a:pt x="964" y="3174"/>
                    <a:pt x="1026" y="3174"/>
                  </a:cubicBezTo>
                  <a:cubicBezTo>
                    <a:pt x="1133" y="3174"/>
                    <a:pt x="1247" y="3108"/>
                    <a:pt x="1268" y="3002"/>
                  </a:cubicBezTo>
                  <a:cubicBezTo>
                    <a:pt x="1368" y="2469"/>
                    <a:pt x="1235" y="1968"/>
                    <a:pt x="1468" y="1468"/>
                  </a:cubicBezTo>
                  <a:cubicBezTo>
                    <a:pt x="1702" y="1001"/>
                    <a:pt x="2102" y="701"/>
                    <a:pt x="2402" y="301"/>
                  </a:cubicBezTo>
                  <a:cubicBezTo>
                    <a:pt x="2503" y="167"/>
                    <a:pt x="2369" y="0"/>
                    <a:pt x="2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37"/>
          <p:cNvGrpSpPr/>
          <p:nvPr/>
        </p:nvGrpSpPr>
        <p:grpSpPr>
          <a:xfrm>
            <a:off x="7616814" y="3498430"/>
            <a:ext cx="2377858" cy="1603399"/>
            <a:chOff x="2301825" y="558350"/>
            <a:chExt cx="1930550" cy="1301777"/>
          </a:xfrm>
        </p:grpSpPr>
        <p:sp>
          <p:nvSpPr>
            <p:cNvPr id="1524" name="Google Shape;1524;p37"/>
            <p:cNvSpPr/>
            <p:nvPr/>
          </p:nvSpPr>
          <p:spPr>
            <a:xfrm>
              <a:off x="2573845" y="1754200"/>
              <a:ext cx="1297062" cy="105927"/>
            </a:xfrm>
            <a:custGeom>
              <a:avLst/>
              <a:gdLst/>
              <a:ahLst/>
              <a:cxnLst/>
              <a:rect l="l" t="t" r="r" b="b"/>
              <a:pathLst>
                <a:path w="46167" h="3771" extrusionOk="0">
                  <a:moveTo>
                    <a:pt x="23084" y="1"/>
                  </a:moveTo>
                  <a:cubicBezTo>
                    <a:pt x="10341" y="1"/>
                    <a:pt x="1" y="835"/>
                    <a:pt x="1" y="1869"/>
                  </a:cubicBezTo>
                  <a:cubicBezTo>
                    <a:pt x="1" y="2903"/>
                    <a:pt x="10341" y="3770"/>
                    <a:pt x="23084" y="3770"/>
                  </a:cubicBezTo>
                  <a:cubicBezTo>
                    <a:pt x="35826" y="3770"/>
                    <a:pt x="46167" y="2903"/>
                    <a:pt x="46167" y="1869"/>
                  </a:cubicBezTo>
                  <a:cubicBezTo>
                    <a:pt x="46167" y="835"/>
                    <a:pt x="35826" y="1"/>
                    <a:pt x="23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818725" y="613925"/>
              <a:ext cx="186275" cy="144200"/>
            </a:xfrm>
            <a:custGeom>
              <a:avLst/>
              <a:gdLst/>
              <a:ahLst/>
              <a:cxnLst/>
              <a:rect l="l" t="t" r="r" b="b"/>
              <a:pathLst>
                <a:path w="7451" h="5768" extrusionOk="0">
                  <a:moveTo>
                    <a:pt x="5770" y="1355"/>
                  </a:moveTo>
                  <a:lnTo>
                    <a:pt x="5770" y="1355"/>
                  </a:lnTo>
                  <a:cubicBezTo>
                    <a:pt x="5765" y="1356"/>
                    <a:pt x="5774" y="1364"/>
                    <a:pt x="5805" y="1380"/>
                  </a:cubicBezTo>
                  <a:cubicBezTo>
                    <a:pt x="5794" y="1369"/>
                    <a:pt x="5782" y="1361"/>
                    <a:pt x="5770" y="1355"/>
                  </a:cubicBezTo>
                  <a:close/>
                  <a:moveTo>
                    <a:pt x="2111" y="3029"/>
                  </a:moveTo>
                  <a:lnTo>
                    <a:pt x="2111" y="3029"/>
                  </a:lnTo>
                  <a:cubicBezTo>
                    <a:pt x="2080" y="3042"/>
                    <a:pt x="2052" y="3059"/>
                    <a:pt x="2055" y="3059"/>
                  </a:cubicBezTo>
                  <a:cubicBezTo>
                    <a:pt x="2057" y="3059"/>
                    <a:pt x="2073" y="3051"/>
                    <a:pt x="2111" y="3029"/>
                  </a:cubicBezTo>
                  <a:close/>
                  <a:moveTo>
                    <a:pt x="5218" y="1"/>
                  </a:moveTo>
                  <a:cubicBezTo>
                    <a:pt x="5135" y="1"/>
                    <a:pt x="5053" y="5"/>
                    <a:pt x="4971" y="12"/>
                  </a:cubicBezTo>
                  <a:cubicBezTo>
                    <a:pt x="4237" y="79"/>
                    <a:pt x="3403" y="379"/>
                    <a:pt x="2970" y="1046"/>
                  </a:cubicBezTo>
                  <a:cubicBezTo>
                    <a:pt x="2861" y="1215"/>
                    <a:pt x="2772" y="1409"/>
                    <a:pt x="2704" y="1618"/>
                  </a:cubicBezTo>
                  <a:lnTo>
                    <a:pt x="2704" y="1618"/>
                  </a:lnTo>
                  <a:cubicBezTo>
                    <a:pt x="1636" y="1678"/>
                    <a:pt x="389" y="2307"/>
                    <a:pt x="168" y="3448"/>
                  </a:cubicBezTo>
                  <a:cubicBezTo>
                    <a:pt x="1" y="4282"/>
                    <a:pt x="434" y="5016"/>
                    <a:pt x="1001" y="5583"/>
                  </a:cubicBezTo>
                  <a:cubicBezTo>
                    <a:pt x="1139" y="5713"/>
                    <a:pt x="1291" y="5768"/>
                    <a:pt x="1437" y="5768"/>
                  </a:cubicBezTo>
                  <a:cubicBezTo>
                    <a:pt x="1924" y="5768"/>
                    <a:pt x="2339" y="5152"/>
                    <a:pt x="1902" y="4715"/>
                  </a:cubicBezTo>
                  <a:cubicBezTo>
                    <a:pt x="1835" y="4649"/>
                    <a:pt x="1769" y="4582"/>
                    <a:pt x="1702" y="4515"/>
                  </a:cubicBezTo>
                  <a:cubicBezTo>
                    <a:pt x="1677" y="4491"/>
                    <a:pt x="1617" y="4412"/>
                    <a:pt x="1626" y="4412"/>
                  </a:cubicBezTo>
                  <a:lnTo>
                    <a:pt x="1626" y="4412"/>
                  </a:lnTo>
                  <a:cubicBezTo>
                    <a:pt x="1630" y="4412"/>
                    <a:pt x="1642" y="4422"/>
                    <a:pt x="1669" y="4449"/>
                  </a:cubicBezTo>
                  <a:cubicBezTo>
                    <a:pt x="1572" y="4352"/>
                    <a:pt x="1506" y="4223"/>
                    <a:pt x="1441" y="4124"/>
                  </a:cubicBezTo>
                  <a:lnTo>
                    <a:pt x="1441" y="4124"/>
                  </a:lnTo>
                  <a:cubicBezTo>
                    <a:pt x="1443" y="4122"/>
                    <a:pt x="1442" y="4110"/>
                    <a:pt x="1435" y="4082"/>
                  </a:cubicBezTo>
                  <a:cubicBezTo>
                    <a:pt x="1402" y="4015"/>
                    <a:pt x="1402" y="3982"/>
                    <a:pt x="1368" y="3915"/>
                  </a:cubicBezTo>
                  <a:cubicBezTo>
                    <a:pt x="1368" y="3848"/>
                    <a:pt x="1368" y="3781"/>
                    <a:pt x="1368" y="3748"/>
                  </a:cubicBezTo>
                  <a:cubicBezTo>
                    <a:pt x="1402" y="3681"/>
                    <a:pt x="1402" y="3648"/>
                    <a:pt x="1402" y="3615"/>
                  </a:cubicBezTo>
                  <a:cubicBezTo>
                    <a:pt x="1435" y="3581"/>
                    <a:pt x="1468" y="3515"/>
                    <a:pt x="1502" y="3481"/>
                  </a:cubicBezTo>
                  <a:cubicBezTo>
                    <a:pt x="1511" y="3457"/>
                    <a:pt x="1517" y="3441"/>
                    <a:pt x="1519" y="3430"/>
                  </a:cubicBezTo>
                  <a:lnTo>
                    <a:pt x="1519" y="3430"/>
                  </a:lnTo>
                  <a:cubicBezTo>
                    <a:pt x="1547" y="3403"/>
                    <a:pt x="1574" y="3375"/>
                    <a:pt x="1602" y="3348"/>
                  </a:cubicBezTo>
                  <a:cubicBezTo>
                    <a:pt x="1635" y="3314"/>
                    <a:pt x="1669" y="3281"/>
                    <a:pt x="1702" y="3248"/>
                  </a:cubicBezTo>
                  <a:cubicBezTo>
                    <a:pt x="1735" y="3223"/>
                    <a:pt x="1746" y="3214"/>
                    <a:pt x="1745" y="3214"/>
                  </a:cubicBezTo>
                  <a:lnTo>
                    <a:pt x="1745" y="3214"/>
                  </a:lnTo>
                  <a:cubicBezTo>
                    <a:pt x="1743" y="3214"/>
                    <a:pt x="1695" y="3248"/>
                    <a:pt x="1693" y="3248"/>
                  </a:cubicBezTo>
                  <a:cubicBezTo>
                    <a:pt x="1692" y="3248"/>
                    <a:pt x="1702" y="3239"/>
                    <a:pt x="1735" y="3214"/>
                  </a:cubicBezTo>
                  <a:cubicBezTo>
                    <a:pt x="1835" y="3181"/>
                    <a:pt x="1902" y="3114"/>
                    <a:pt x="2002" y="3081"/>
                  </a:cubicBezTo>
                  <a:cubicBezTo>
                    <a:pt x="2036" y="3048"/>
                    <a:pt x="2069" y="3048"/>
                    <a:pt x="2136" y="3014"/>
                  </a:cubicBezTo>
                  <a:lnTo>
                    <a:pt x="2136" y="3014"/>
                  </a:lnTo>
                  <a:cubicBezTo>
                    <a:pt x="2127" y="3020"/>
                    <a:pt x="2119" y="3024"/>
                    <a:pt x="2111" y="3029"/>
                  </a:cubicBezTo>
                  <a:lnTo>
                    <a:pt x="2111" y="3029"/>
                  </a:lnTo>
                  <a:cubicBezTo>
                    <a:pt x="2131" y="3021"/>
                    <a:pt x="2152" y="3014"/>
                    <a:pt x="2169" y="3014"/>
                  </a:cubicBezTo>
                  <a:cubicBezTo>
                    <a:pt x="2269" y="2948"/>
                    <a:pt x="2369" y="2948"/>
                    <a:pt x="2469" y="2914"/>
                  </a:cubicBezTo>
                  <a:cubicBezTo>
                    <a:pt x="2496" y="2914"/>
                    <a:pt x="2522" y="2909"/>
                    <a:pt x="2547" y="2903"/>
                  </a:cubicBezTo>
                  <a:lnTo>
                    <a:pt x="2547" y="2903"/>
                  </a:lnTo>
                  <a:cubicBezTo>
                    <a:pt x="2578" y="3364"/>
                    <a:pt x="2704" y="3806"/>
                    <a:pt x="2936" y="4148"/>
                  </a:cubicBezTo>
                  <a:cubicBezTo>
                    <a:pt x="3221" y="4599"/>
                    <a:pt x="3674" y="4831"/>
                    <a:pt x="4165" y="4831"/>
                  </a:cubicBezTo>
                  <a:cubicBezTo>
                    <a:pt x="4364" y="4831"/>
                    <a:pt x="4569" y="4793"/>
                    <a:pt x="4771" y="4715"/>
                  </a:cubicBezTo>
                  <a:cubicBezTo>
                    <a:pt x="5038" y="4615"/>
                    <a:pt x="5204" y="4415"/>
                    <a:pt x="5204" y="4115"/>
                  </a:cubicBezTo>
                  <a:cubicBezTo>
                    <a:pt x="5238" y="3448"/>
                    <a:pt x="5071" y="2714"/>
                    <a:pt x="4537" y="2247"/>
                  </a:cubicBezTo>
                  <a:cubicBezTo>
                    <a:pt x="4363" y="2085"/>
                    <a:pt x="4171" y="1956"/>
                    <a:pt x="3967" y="1858"/>
                  </a:cubicBezTo>
                  <a:lnTo>
                    <a:pt x="3967" y="1858"/>
                  </a:lnTo>
                  <a:cubicBezTo>
                    <a:pt x="3968" y="1854"/>
                    <a:pt x="3969" y="1850"/>
                    <a:pt x="3970" y="1847"/>
                  </a:cubicBezTo>
                  <a:cubicBezTo>
                    <a:pt x="3978" y="1825"/>
                    <a:pt x="3978" y="1817"/>
                    <a:pt x="3976" y="1817"/>
                  </a:cubicBezTo>
                  <a:lnTo>
                    <a:pt x="3976" y="1817"/>
                  </a:lnTo>
                  <a:cubicBezTo>
                    <a:pt x="3971" y="1817"/>
                    <a:pt x="3954" y="1846"/>
                    <a:pt x="3948" y="1849"/>
                  </a:cubicBezTo>
                  <a:lnTo>
                    <a:pt x="3948" y="1849"/>
                  </a:lnTo>
                  <a:cubicBezTo>
                    <a:pt x="3948" y="1849"/>
                    <a:pt x="3947" y="1849"/>
                    <a:pt x="3947" y="1848"/>
                  </a:cubicBezTo>
                  <a:lnTo>
                    <a:pt x="3947" y="1848"/>
                  </a:lnTo>
                  <a:cubicBezTo>
                    <a:pt x="3946" y="1844"/>
                    <a:pt x="3952" y="1826"/>
                    <a:pt x="3970" y="1780"/>
                  </a:cubicBezTo>
                  <a:cubicBezTo>
                    <a:pt x="4003" y="1747"/>
                    <a:pt x="4036" y="1714"/>
                    <a:pt x="4069" y="1649"/>
                  </a:cubicBezTo>
                  <a:lnTo>
                    <a:pt x="4069" y="1649"/>
                  </a:lnTo>
                  <a:cubicBezTo>
                    <a:pt x="4092" y="1629"/>
                    <a:pt x="4114" y="1613"/>
                    <a:pt x="4137" y="1613"/>
                  </a:cubicBezTo>
                  <a:cubicBezTo>
                    <a:pt x="4151" y="1599"/>
                    <a:pt x="4162" y="1588"/>
                    <a:pt x="4170" y="1580"/>
                  </a:cubicBezTo>
                  <a:cubicBezTo>
                    <a:pt x="4204" y="1547"/>
                    <a:pt x="4237" y="1547"/>
                    <a:pt x="4270" y="1513"/>
                  </a:cubicBezTo>
                  <a:cubicBezTo>
                    <a:pt x="4333" y="1482"/>
                    <a:pt x="4396" y="1421"/>
                    <a:pt x="4487" y="1386"/>
                  </a:cubicBezTo>
                  <a:lnTo>
                    <a:pt x="4487" y="1386"/>
                  </a:lnTo>
                  <a:cubicBezTo>
                    <a:pt x="4520" y="1376"/>
                    <a:pt x="4615" y="1346"/>
                    <a:pt x="4637" y="1346"/>
                  </a:cubicBezTo>
                  <a:cubicBezTo>
                    <a:pt x="4704" y="1313"/>
                    <a:pt x="4771" y="1313"/>
                    <a:pt x="4838" y="1280"/>
                  </a:cubicBezTo>
                  <a:lnTo>
                    <a:pt x="5004" y="1280"/>
                  </a:lnTo>
                  <a:cubicBezTo>
                    <a:pt x="5104" y="1246"/>
                    <a:pt x="5171" y="1246"/>
                    <a:pt x="5271" y="1246"/>
                  </a:cubicBezTo>
                  <a:cubicBezTo>
                    <a:pt x="5305" y="1246"/>
                    <a:pt x="5538" y="1280"/>
                    <a:pt x="5438" y="1280"/>
                  </a:cubicBezTo>
                  <a:cubicBezTo>
                    <a:pt x="5505" y="1280"/>
                    <a:pt x="5605" y="1313"/>
                    <a:pt x="5671" y="1313"/>
                  </a:cubicBezTo>
                  <a:cubicBezTo>
                    <a:pt x="5716" y="1335"/>
                    <a:pt x="5745" y="1343"/>
                    <a:pt x="5770" y="1355"/>
                  </a:cubicBezTo>
                  <a:lnTo>
                    <a:pt x="5770" y="1355"/>
                  </a:lnTo>
                  <a:cubicBezTo>
                    <a:pt x="5770" y="1355"/>
                    <a:pt x="5771" y="1355"/>
                    <a:pt x="5772" y="1355"/>
                  </a:cubicBezTo>
                  <a:cubicBezTo>
                    <a:pt x="5780" y="1355"/>
                    <a:pt x="5805" y="1363"/>
                    <a:pt x="5838" y="1380"/>
                  </a:cubicBezTo>
                  <a:cubicBezTo>
                    <a:pt x="5905" y="1413"/>
                    <a:pt x="5972" y="1446"/>
                    <a:pt x="6038" y="1513"/>
                  </a:cubicBezTo>
                  <a:cubicBezTo>
                    <a:pt x="6025" y="1500"/>
                    <a:pt x="6021" y="1495"/>
                    <a:pt x="6023" y="1495"/>
                  </a:cubicBezTo>
                  <a:lnTo>
                    <a:pt x="6023" y="1495"/>
                  </a:lnTo>
                  <a:cubicBezTo>
                    <a:pt x="6030" y="1495"/>
                    <a:pt x="6138" y="1586"/>
                    <a:pt x="6138" y="1613"/>
                  </a:cubicBezTo>
                  <a:cubicBezTo>
                    <a:pt x="6268" y="1743"/>
                    <a:pt x="6414" y="1798"/>
                    <a:pt x="6554" y="1798"/>
                  </a:cubicBezTo>
                  <a:cubicBezTo>
                    <a:pt x="7029" y="1798"/>
                    <a:pt x="7451" y="1176"/>
                    <a:pt x="7039" y="713"/>
                  </a:cubicBezTo>
                  <a:cubicBezTo>
                    <a:pt x="6565" y="238"/>
                    <a:pt x="5879" y="1"/>
                    <a:pt x="5218" y="1"/>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2666250" y="1114475"/>
              <a:ext cx="576250" cy="712300"/>
            </a:xfrm>
            <a:custGeom>
              <a:avLst/>
              <a:gdLst/>
              <a:ahLst/>
              <a:cxnLst/>
              <a:rect l="l" t="t" r="r" b="b"/>
              <a:pathLst>
                <a:path w="23050" h="28492" extrusionOk="0">
                  <a:moveTo>
                    <a:pt x="14000" y="1"/>
                  </a:moveTo>
                  <a:cubicBezTo>
                    <a:pt x="10254" y="1"/>
                    <a:pt x="6773" y="867"/>
                    <a:pt x="3136" y="1639"/>
                  </a:cubicBezTo>
                  <a:cubicBezTo>
                    <a:pt x="2836" y="1706"/>
                    <a:pt x="2569" y="1772"/>
                    <a:pt x="2268" y="1839"/>
                  </a:cubicBezTo>
                  <a:cubicBezTo>
                    <a:pt x="1935" y="3507"/>
                    <a:pt x="1501" y="6843"/>
                    <a:pt x="0" y="7743"/>
                  </a:cubicBezTo>
                  <a:cubicBezTo>
                    <a:pt x="2469" y="8711"/>
                    <a:pt x="5871" y="11313"/>
                    <a:pt x="3603" y="19952"/>
                  </a:cubicBezTo>
                  <a:cubicBezTo>
                    <a:pt x="3603" y="19952"/>
                    <a:pt x="2635" y="25189"/>
                    <a:pt x="4003" y="27824"/>
                  </a:cubicBezTo>
                  <a:lnTo>
                    <a:pt x="5404" y="26357"/>
                  </a:lnTo>
                  <a:lnTo>
                    <a:pt x="6872" y="28491"/>
                  </a:lnTo>
                  <a:cubicBezTo>
                    <a:pt x="6872" y="28491"/>
                    <a:pt x="7822" y="16457"/>
                    <a:pt x="11357" y="16457"/>
                  </a:cubicBezTo>
                  <a:cubicBezTo>
                    <a:pt x="11450" y="16457"/>
                    <a:pt x="11545" y="16466"/>
                    <a:pt x="11642" y="16483"/>
                  </a:cubicBezTo>
                  <a:cubicBezTo>
                    <a:pt x="13722" y="16849"/>
                    <a:pt x="15913" y="17606"/>
                    <a:pt x="18729" y="17606"/>
                  </a:cubicBezTo>
                  <a:cubicBezTo>
                    <a:pt x="20021" y="17606"/>
                    <a:pt x="21445" y="17447"/>
                    <a:pt x="23050" y="17017"/>
                  </a:cubicBezTo>
                  <a:cubicBezTo>
                    <a:pt x="22816" y="9645"/>
                    <a:pt x="21449" y="138"/>
                    <a:pt x="14410" y="4"/>
                  </a:cubicBezTo>
                  <a:cubicBezTo>
                    <a:pt x="14273" y="2"/>
                    <a:pt x="14136" y="1"/>
                    <a:pt x="14000"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2747125" y="1696650"/>
              <a:ext cx="105100" cy="130125"/>
            </a:xfrm>
            <a:custGeom>
              <a:avLst/>
              <a:gdLst/>
              <a:ahLst/>
              <a:cxnLst/>
              <a:rect l="l" t="t" r="r" b="b"/>
              <a:pathLst>
                <a:path w="4204" h="5205" extrusionOk="0">
                  <a:moveTo>
                    <a:pt x="34" y="1"/>
                  </a:moveTo>
                  <a:lnTo>
                    <a:pt x="34" y="1"/>
                  </a:lnTo>
                  <a:cubicBezTo>
                    <a:pt x="1" y="1569"/>
                    <a:pt x="134" y="3336"/>
                    <a:pt x="768" y="4537"/>
                  </a:cubicBezTo>
                  <a:lnTo>
                    <a:pt x="2169" y="3070"/>
                  </a:lnTo>
                  <a:lnTo>
                    <a:pt x="3637" y="5204"/>
                  </a:lnTo>
                  <a:cubicBezTo>
                    <a:pt x="3637" y="5204"/>
                    <a:pt x="3804" y="3270"/>
                    <a:pt x="4204" y="968"/>
                  </a:cubicBezTo>
                  <a:lnTo>
                    <a:pt x="4204" y="968"/>
                  </a:lnTo>
                  <a:cubicBezTo>
                    <a:pt x="3970" y="1001"/>
                    <a:pt x="3770" y="1001"/>
                    <a:pt x="3537" y="1001"/>
                  </a:cubicBezTo>
                  <a:cubicBezTo>
                    <a:pt x="2102" y="1001"/>
                    <a:pt x="968" y="635"/>
                    <a:pt x="3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300025" y="1114475"/>
              <a:ext cx="520400" cy="712300"/>
            </a:xfrm>
            <a:custGeom>
              <a:avLst/>
              <a:gdLst/>
              <a:ahLst/>
              <a:cxnLst/>
              <a:rect l="l" t="t" r="r" b="b"/>
              <a:pathLst>
                <a:path w="20816" h="28492" extrusionOk="0">
                  <a:moveTo>
                    <a:pt x="14471" y="1"/>
                  </a:moveTo>
                  <a:cubicBezTo>
                    <a:pt x="10755" y="1"/>
                    <a:pt x="7272" y="867"/>
                    <a:pt x="3603" y="1639"/>
                  </a:cubicBezTo>
                  <a:cubicBezTo>
                    <a:pt x="3336" y="1706"/>
                    <a:pt x="3036" y="1772"/>
                    <a:pt x="2769" y="1839"/>
                  </a:cubicBezTo>
                  <a:cubicBezTo>
                    <a:pt x="2436" y="3507"/>
                    <a:pt x="1502" y="5041"/>
                    <a:pt x="1" y="5975"/>
                  </a:cubicBezTo>
                  <a:cubicBezTo>
                    <a:pt x="2469" y="6909"/>
                    <a:pt x="2936" y="9411"/>
                    <a:pt x="2936" y="9411"/>
                  </a:cubicBezTo>
                  <a:cubicBezTo>
                    <a:pt x="4437" y="13948"/>
                    <a:pt x="4571" y="14014"/>
                    <a:pt x="4070" y="19952"/>
                  </a:cubicBezTo>
                  <a:cubicBezTo>
                    <a:pt x="4070" y="19952"/>
                    <a:pt x="3136" y="25189"/>
                    <a:pt x="4504" y="27824"/>
                  </a:cubicBezTo>
                  <a:lnTo>
                    <a:pt x="5871" y="26357"/>
                  </a:lnTo>
                  <a:lnTo>
                    <a:pt x="7373" y="28491"/>
                  </a:lnTo>
                  <a:cubicBezTo>
                    <a:pt x="7373" y="28491"/>
                    <a:pt x="8291" y="16457"/>
                    <a:pt x="11825" y="16457"/>
                  </a:cubicBezTo>
                  <a:cubicBezTo>
                    <a:pt x="11918" y="16457"/>
                    <a:pt x="12013" y="16466"/>
                    <a:pt x="12109" y="16483"/>
                  </a:cubicBezTo>
                  <a:cubicBezTo>
                    <a:pt x="13444" y="16716"/>
                    <a:pt x="14811" y="17117"/>
                    <a:pt x="16346" y="17350"/>
                  </a:cubicBezTo>
                  <a:cubicBezTo>
                    <a:pt x="16145" y="15649"/>
                    <a:pt x="16612" y="13848"/>
                    <a:pt x="18147" y="12247"/>
                  </a:cubicBezTo>
                  <a:cubicBezTo>
                    <a:pt x="19515" y="10846"/>
                    <a:pt x="20649" y="6809"/>
                    <a:pt x="20815" y="3774"/>
                  </a:cubicBezTo>
                  <a:cubicBezTo>
                    <a:pt x="19515" y="1539"/>
                    <a:pt x="17647" y="71"/>
                    <a:pt x="14878" y="4"/>
                  </a:cubicBezTo>
                  <a:cubicBezTo>
                    <a:pt x="14742" y="2"/>
                    <a:pt x="14606" y="1"/>
                    <a:pt x="14471"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394250" y="1724175"/>
              <a:ext cx="100100" cy="102600"/>
            </a:xfrm>
            <a:custGeom>
              <a:avLst/>
              <a:gdLst/>
              <a:ahLst/>
              <a:cxnLst/>
              <a:rect l="l" t="t" r="r" b="b"/>
              <a:pathLst>
                <a:path w="4004" h="4104" extrusionOk="0">
                  <a:moveTo>
                    <a:pt x="1" y="1"/>
                  </a:moveTo>
                  <a:cubicBezTo>
                    <a:pt x="34" y="1235"/>
                    <a:pt x="234" y="2502"/>
                    <a:pt x="735" y="3436"/>
                  </a:cubicBezTo>
                  <a:lnTo>
                    <a:pt x="2102" y="1969"/>
                  </a:lnTo>
                  <a:lnTo>
                    <a:pt x="3604" y="4103"/>
                  </a:lnTo>
                  <a:cubicBezTo>
                    <a:pt x="3604" y="4103"/>
                    <a:pt x="3704" y="2636"/>
                    <a:pt x="4004" y="768"/>
                  </a:cubicBezTo>
                  <a:lnTo>
                    <a:pt x="4004" y="768"/>
                  </a:lnTo>
                  <a:cubicBezTo>
                    <a:pt x="3737" y="801"/>
                    <a:pt x="3470" y="801"/>
                    <a:pt x="3203" y="801"/>
                  </a:cubicBezTo>
                  <a:cubicBezTo>
                    <a:pt x="1936" y="801"/>
                    <a:pt x="868" y="501"/>
                    <a:pt x="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2372700" y="558350"/>
              <a:ext cx="1859675" cy="1299275"/>
            </a:xfrm>
            <a:custGeom>
              <a:avLst/>
              <a:gdLst/>
              <a:ahLst/>
              <a:cxnLst/>
              <a:rect l="l" t="t" r="r" b="b"/>
              <a:pathLst>
                <a:path w="74387" h="51971" extrusionOk="0">
                  <a:moveTo>
                    <a:pt x="14535" y="0"/>
                  </a:moveTo>
                  <a:cubicBezTo>
                    <a:pt x="13877" y="0"/>
                    <a:pt x="13192" y="22"/>
                    <a:pt x="12476" y="67"/>
                  </a:cubicBezTo>
                  <a:cubicBezTo>
                    <a:pt x="12476" y="67"/>
                    <a:pt x="2369" y="1301"/>
                    <a:pt x="1035" y="18046"/>
                  </a:cubicBezTo>
                  <a:cubicBezTo>
                    <a:pt x="1035" y="18046"/>
                    <a:pt x="0" y="30122"/>
                    <a:pt x="14911" y="30255"/>
                  </a:cubicBezTo>
                  <a:cubicBezTo>
                    <a:pt x="15133" y="30233"/>
                    <a:pt x="15348" y="30222"/>
                    <a:pt x="15556" y="30222"/>
                  </a:cubicBezTo>
                  <a:cubicBezTo>
                    <a:pt x="19951" y="30222"/>
                    <a:pt x="21015" y="35059"/>
                    <a:pt x="21015" y="35059"/>
                  </a:cubicBezTo>
                  <a:cubicBezTo>
                    <a:pt x="22517" y="39562"/>
                    <a:pt x="21249" y="38961"/>
                    <a:pt x="21883" y="42797"/>
                  </a:cubicBezTo>
                  <a:cubicBezTo>
                    <a:pt x="21883" y="42797"/>
                    <a:pt x="22183" y="48668"/>
                    <a:pt x="23551" y="51304"/>
                  </a:cubicBezTo>
                  <a:lnTo>
                    <a:pt x="24952" y="49836"/>
                  </a:lnTo>
                  <a:lnTo>
                    <a:pt x="26419" y="51971"/>
                  </a:lnTo>
                  <a:cubicBezTo>
                    <a:pt x="26419" y="51971"/>
                    <a:pt x="27372" y="39939"/>
                    <a:pt x="30918" y="39939"/>
                  </a:cubicBezTo>
                  <a:cubicBezTo>
                    <a:pt x="31007" y="39939"/>
                    <a:pt x="31097" y="39947"/>
                    <a:pt x="31189" y="39962"/>
                  </a:cubicBezTo>
                  <a:cubicBezTo>
                    <a:pt x="33277" y="40332"/>
                    <a:pt x="35468" y="41100"/>
                    <a:pt x="38293" y="41100"/>
                  </a:cubicBezTo>
                  <a:cubicBezTo>
                    <a:pt x="40569" y="41100"/>
                    <a:pt x="43256" y="40602"/>
                    <a:pt x="46634" y="38995"/>
                  </a:cubicBezTo>
                  <a:cubicBezTo>
                    <a:pt x="46634" y="38995"/>
                    <a:pt x="50737" y="40462"/>
                    <a:pt x="51237" y="46066"/>
                  </a:cubicBezTo>
                  <a:lnTo>
                    <a:pt x="51237" y="51304"/>
                  </a:lnTo>
                  <a:lnTo>
                    <a:pt x="53205" y="49169"/>
                  </a:lnTo>
                  <a:lnTo>
                    <a:pt x="55006" y="51137"/>
                  </a:lnTo>
                  <a:cubicBezTo>
                    <a:pt x="55006" y="51137"/>
                    <a:pt x="54673" y="44232"/>
                    <a:pt x="55840" y="41130"/>
                  </a:cubicBezTo>
                  <a:cubicBezTo>
                    <a:pt x="56974" y="37994"/>
                    <a:pt x="74387" y="21416"/>
                    <a:pt x="60911" y="8106"/>
                  </a:cubicBezTo>
                  <a:cubicBezTo>
                    <a:pt x="55309" y="2560"/>
                    <a:pt x="51150" y="918"/>
                    <a:pt x="47776" y="918"/>
                  </a:cubicBezTo>
                  <a:cubicBezTo>
                    <a:pt x="43054" y="918"/>
                    <a:pt x="39871" y="4136"/>
                    <a:pt x="36426" y="4370"/>
                  </a:cubicBezTo>
                  <a:cubicBezTo>
                    <a:pt x="36004" y="4397"/>
                    <a:pt x="35594" y="4410"/>
                    <a:pt x="35194" y="4410"/>
                  </a:cubicBezTo>
                  <a:cubicBezTo>
                    <a:pt x="27830" y="4410"/>
                    <a:pt x="24032" y="0"/>
                    <a:pt x="14535"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2952275" y="1479000"/>
              <a:ext cx="186000" cy="378625"/>
            </a:xfrm>
            <a:custGeom>
              <a:avLst/>
              <a:gdLst/>
              <a:ahLst/>
              <a:cxnLst/>
              <a:rect l="l" t="t" r="r" b="b"/>
              <a:pathLst>
                <a:path w="7440" h="15145" extrusionOk="0">
                  <a:moveTo>
                    <a:pt x="3136" y="1"/>
                  </a:moveTo>
                  <a:cubicBezTo>
                    <a:pt x="3336" y="1068"/>
                    <a:pt x="3436" y="2202"/>
                    <a:pt x="3403" y="3303"/>
                  </a:cubicBezTo>
                  <a:cubicBezTo>
                    <a:pt x="3336" y="7172"/>
                    <a:pt x="2102" y="10708"/>
                    <a:pt x="1" y="13644"/>
                  </a:cubicBezTo>
                  <a:cubicBezTo>
                    <a:pt x="134" y="13944"/>
                    <a:pt x="234" y="14244"/>
                    <a:pt x="368" y="14478"/>
                  </a:cubicBezTo>
                  <a:lnTo>
                    <a:pt x="1769" y="13010"/>
                  </a:lnTo>
                  <a:lnTo>
                    <a:pt x="3236" y="15145"/>
                  </a:lnTo>
                  <a:cubicBezTo>
                    <a:pt x="3236" y="15145"/>
                    <a:pt x="4137" y="3803"/>
                    <a:pt x="7439" y="3169"/>
                  </a:cubicBezTo>
                  <a:cubicBezTo>
                    <a:pt x="5838" y="2302"/>
                    <a:pt x="4404" y="1235"/>
                    <a:pt x="313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2934775" y="1751700"/>
              <a:ext cx="110925" cy="105925"/>
            </a:xfrm>
            <a:custGeom>
              <a:avLst/>
              <a:gdLst/>
              <a:ahLst/>
              <a:cxnLst/>
              <a:rect l="l" t="t" r="r" b="b"/>
              <a:pathLst>
                <a:path w="4437" h="4237" extrusionOk="0">
                  <a:moveTo>
                    <a:pt x="0" y="0"/>
                  </a:moveTo>
                  <a:lnTo>
                    <a:pt x="0" y="0"/>
                  </a:lnTo>
                  <a:cubicBezTo>
                    <a:pt x="234" y="1335"/>
                    <a:pt x="601" y="2636"/>
                    <a:pt x="1068" y="3570"/>
                  </a:cubicBezTo>
                  <a:lnTo>
                    <a:pt x="2469" y="2102"/>
                  </a:lnTo>
                  <a:lnTo>
                    <a:pt x="3936" y="4237"/>
                  </a:lnTo>
                  <a:cubicBezTo>
                    <a:pt x="3936" y="4237"/>
                    <a:pt x="4070" y="2469"/>
                    <a:pt x="4437" y="301"/>
                  </a:cubicBezTo>
                  <a:lnTo>
                    <a:pt x="4437" y="301"/>
                  </a:lnTo>
                  <a:cubicBezTo>
                    <a:pt x="3903" y="434"/>
                    <a:pt x="3336" y="534"/>
                    <a:pt x="2669" y="534"/>
                  </a:cubicBezTo>
                  <a:cubicBezTo>
                    <a:pt x="1668" y="534"/>
                    <a:pt x="767" y="334"/>
                    <a:pt x="0"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2955625" y="1759200"/>
              <a:ext cx="90075" cy="98425"/>
            </a:xfrm>
            <a:custGeom>
              <a:avLst/>
              <a:gdLst/>
              <a:ahLst/>
              <a:cxnLst/>
              <a:rect l="l" t="t" r="r" b="b"/>
              <a:pathLst>
                <a:path w="3603" h="3937" extrusionOk="0">
                  <a:moveTo>
                    <a:pt x="3603" y="1"/>
                  </a:moveTo>
                  <a:lnTo>
                    <a:pt x="3603" y="1"/>
                  </a:lnTo>
                  <a:cubicBezTo>
                    <a:pt x="3069" y="134"/>
                    <a:pt x="2502" y="234"/>
                    <a:pt x="1835" y="234"/>
                  </a:cubicBezTo>
                  <a:cubicBezTo>
                    <a:pt x="1735" y="234"/>
                    <a:pt x="1635" y="234"/>
                    <a:pt x="1501" y="201"/>
                  </a:cubicBezTo>
                  <a:cubicBezTo>
                    <a:pt x="1134" y="1101"/>
                    <a:pt x="601" y="1935"/>
                    <a:pt x="0" y="2702"/>
                  </a:cubicBezTo>
                  <a:cubicBezTo>
                    <a:pt x="67" y="2903"/>
                    <a:pt x="167" y="3103"/>
                    <a:pt x="267" y="3270"/>
                  </a:cubicBezTo>
                  <a:lnTo>
                    <a:pt x="1635" y="1802"/>
                  </a:lnTo>
                  <a:lnTo>
                    <a:pt x="3102" y="3937"/>
                  </a:lnTo>
                  <a:cubicBezTo>
                    <a:pt x="3102" y="3937"/>
                    <a:pt x="3236" y="2169"/>
                    <a:pt x="360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653625" y="1739175"/>
              <a:ext cx="94250" cy="101775"/>
            </a:xfrm>
            <a:custGeom>
              <a:avLst/>
              <a:gdLst/>
              <a:ahLst/>
              <a:cxnLst/>
              <a:rect l="l" t="t" r="r" b="b"/>
              <a:pathLst>
                <a:path w="3770" h="4071" extrusionOk="0">
                  <a:moveTo>
                    <a:pt x="3769" y="1"/>
                  </a:moveTo>
                  <a:lnTo>
                    <a:pt x="3769" y="1"/>
                  </a:lnTo>
                  <a:cubicBezTo>
                    <a:pt x="3102" y="234"/>
                    <a:pt x="2335" y="368"/>
                    <a:pt x="1534" y="368"/>
                  </a:cubicBezTo>
                  <a:cubicBezTo>
                    <a:pt x="967" y="368"/>
                    <a:pt x="467" y="335"/>
                    <a:pt x="0" y="201"/>
                  </a:cubicBezTo>
                  <a:lnTo>
                    <a:pt x="0" y="4071"/>
                  </a:lnTo>
                  <a:lnTo>
                    <a:pt x="1968" y="1936"/>
                  </a:lnTo>
                  <a:lnTo>
                    <a:pt x="3769" y="3904"/>
                  </a:lnTo>
                  <a:cubicBezTo>
                    <a:pt x="3769" y="3904"/>
                    <a:pt x="3703" y="2169"/>
                    <a:pt x="3769"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301825" y="582525"/>
              <a:ext cx="281875" cy="276900"/>
            </a:xfrm>
            <a:custGeom>
              <a:avLst/>
              <a:gdLst/>
              <a:ahLst/>
              <a:cxnLst/>
              <a:rect l="l" t="t" r="r" b="b"/>
              <a:pathLst>
                <a:path w="11275" h="11076" extrusionOk="0">
                  <a:moveTo>
                    <a:pt x="7572" y="1"/>
                  </a:moveTo>
                  <a:cubicBezTo>
                    <a:pt x="5404" y="34"/>
                    <a:pt x="2902" y="1035"/>
                    <a:pt x="1735" y="1702"/>
                  </a:cubicBezTo>
                  <a:cubicBezTo>
                    <a:pt x="0" y="2702"/>
                    <a:pt x="701" y="4304"/>
                    <a:pt x="701" y="4304"/>
                  </a:cubicBezTo>
                  <a:cubicBezTo>
                    <a:pt x="1434" y="6805"/>
                    <a:pt x="5704" y="10608"/>
                    <a:pt x="7572" y="11042"/>
                  </a:cubicBezTo>
                  <a:lnTo>
                    <a:pt x="7606" y="11042"/>
                  </a:lnTo>
                  <a:cubicBezTo>
                    <a:pt x="7639" y="11042"/>
                    <a:pt x="7706" y="11042"/>
                    <a:pt x="7772" y="11075"/>
                  </a:cubicBezTo>
                  <a:lnTo>
                    <a:pt x="7972" y="11075"/>
                  </a:lnTo>
                  <a:cubicBezTo>
                    <a:pt x="8006" y="11075"/>
                    <a:pt x="8039" y="11042"/>
                    <a:pt x="8073" y="11042"/>
                  </a:cubicBezTo>
                  <a:lnTo>
                    <a:pt x="8139" y="11042"/>
                  </a:lnTo>
                  <a:cubicBezTo>
                    <a:pt x="8173" y="11008"/>
                    <a:pt x="8206" y="11008"/>
                    <a:pt x="8206" y="11008"/>
                  </a:cubicBezTo>
                  <a:cubicBezTo>
                    <a:pt x="8239" y="10975"/>
                    <a:pt x="8273" y="10975"/>
                    <a:pt x="8273" y="10942"/>
                  </a:cubicBezTo>
                  <a:cubicBezTo>
                    <a:pt x="8306" y="10942"/>
                    <a:pt x="8306" y="10942"/>
                    <a:pt x="8339" y="10908"/>
                  </a:cubicBezTo>
                  <a:cubicBezTo>
                    <a:pt x="8339" y="10908"/>
                    <a:pt x="8373" y="10875"/>
                    <a:pt x="8373" y="10842"/>
                  </a:cubicBezTo>
                  <a:cubicBezTo>
                    <a:pt x="8373" y="10842"/>
                    <a:pt x="8406" y="10808"/>
                    <a:pt x="8406" y="10808"/>
                  </a:cubicBezTo>
                  <a:cubicBezTo>
                    <a:pt x="8439" y="10742"/>
                    <a:pt x="8439" y="10708"/>
                    <a:pt x="8439" y="10641"/>
                  </a:cubicBezTo>
                  <a:cubicBezTo>
                    <a:pt x="9507" y="5037"/>
                    <a:pt x="11275" y="3336"/>
                    <a:pt x="11075" y="1969"/>
                  </a:cubicBezTo>
                  <a:cubicBezTo>
                    <a:pt x="11041" y="1835"/>
                    <a:pt x="11008" y="1702"/>
                    <a:pt x="10908" y="1568"/>
                  </a:cubicBezTo>
                  <a:cubicBezTo>
                    <a:pt x="10875" y="1468"/>
                    <a:pt x="10841" y="1402"/>
                    <a:pt x="10774" y="1301"/>
                  </a:cubicBezTo>
                  <a:cubicBezTo>
                    <a:pt x="10741" y="1268"/>
                    <a:pt x="10708" y="1201"/>
                    <a:pt x="10641" y="1168"/>
                  </a:cubicBezTo>
                  <a:cubicBezTo>
                    <a:pt x="10574" y="1035"/>
                    <a:pt x="10441" y="935"/>
                    <a:pt x="10341" y="801"/>
                  </a:cubicBezTo>
                  <a:cubicBezTo>
                    <a:pt x="10207" y="701"/>
                    <a:pt x="10074" y="634"/>
                    <a:pt x="9974" y="534"/>
                  </a:cubicBezTo>
                  <a:cubicBezTo>
                    <a:pt x="9941" y="534"/>
                    <a:pt x="9874" y="501"/>
                    <a:pt x="9840" y="468"/>
                  </a:cubicBezTo>
                  <a:cubicBezTo>
                    <a:pt x="9740" y="401"/>
                    <a:pt x="9640" y="367"/>
                    <a:pt x="9507" y="301"/>
                  </a:cubicBezTo>
                  <a:cubicBezTo>
                    <a:pt x="9440" y="301"/>
                    <a:pt x="9407" y="267"/>
                    <a:pt x="9373" y="267"/>
                  </a:cubicBezTo>
                  <a:cubicBezTo>
                    <a:pt x="9240" y="201"/>
                    <a:pt x="9140" y="167"/>
                    <a:pt x="9040" y="167"/>
                  </a:cubicBezTo>
                  <a:cubicBezTo>
                    <a:pt x="8940" y="134"/>
                    <a:pt x="8873" y="101"/>
                    <a:pt x="8806" y="101"/>
                  </a:cubicBezTo>
                  <a:cubicBezTo>
                    <a:pt x="8740" y="101"/>
                    <a:pt x="8673" y="67"/>
                    <a:pt x="8606" y="67"/>
                  </a:cubicBezTo>
                  <a:cubicBezTo>
                    <a:pt x="8406" y="34"/>
                    <a:pt x="8206" y="34"/>
                    <a:pt x="800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849700" y="573300"/>
              <a:ext cx="274400" cy="286875"/>
            </a:xfrm>
            <a:custGeom>
              <a:avLst/>
              <a:gdLst/>
              <a:ahLst/>
              <a:cxnLst/>
              <a:rect l="l" t="t" r="r" b="b"/>
              <a:pathLst>
                <a:path w="10976" h="11475" extrusionOk="0">
                  <a:moveTo>
                    <a:pt x="3056" y="1"/>
                  </a:moveTo>
                  <a:cubicBezTo>
                    <a:pt x="1126" y="1"/>
                    <a:pt x="901" y="1670"/>
                    <a:pt x="901" y="1670"/>
                  </a:cubicBezTo>
                  <a:cubicBezTo>
                    <a:pt x="1" y="4806"/>
                    <a:pt x="1935" y="3972"/>
                    <a:pt x="4137" y="11144"/>
                  </a:cubicBezTo>
                  <a:cubicBezTo>
                    <a:pt x="4209" y="11372"/>
                    <a:pt x="4375" y="11475"/>
                    <a:pt x="4609" y="11475"/>
                  </a:cubicBezTo>
                  <a:cubicBezTo>
                    <a:pt x="5678" y="11475"/>
                    <a:pt x="8170" y="9336"/>
                    <a:pt x="9674" y="7174"/>
                  </a:cubicBezTo>
                  <a:lnTo>
                    <a:pt x="9708" y="7174"/>
                  </a:lnTo>
                  <a:cubicBezTo>
                    <a:pt x="9908" y="6841"/>
                    <a:pt x="10108" y="6541"/>
                    <a:pt x="10275" y="6240"/>
                  </a:cubicBezTo>
                  <a:cubicBezTo>
                    <a:pt x="10308" y="6207"/>
                    <a:pt x="10308" y="6207"/>
                    <a:pt x="10308" y="6174"/>
                  </a:cubicBezTo>
                  <a:cubicBezTo>
                    <a:pt x="10375" y="6040"/>
                    <a:pt x="10442" y="5940"/>
                    <a:pt x="10508" y="5840"/>
                  </a:cubicBezTo>
                  <a:cubicBezTo>
                    <a:pt x="10508" y="5773"/>
                    <a:pt x="10542" y="5740"/>
                    <a:pt x="10575" y="5707"/>
                  </a:cubicBezTo>
                  <a:cubicBezTo>
                    <a:pt x="10608" y="5607"/>
                    <a:pt x="10642" y="5507"/>
                    <a:pt x="10708" y="5406"/>
                  </a:cubicBezTo>
                  <a:cubicBezTo>
                    <a:pt x="10708" y="5373"/>
                    <a:pt x="10708" y="5340"/>
                    <a:pt x="10742" y="5306"/>
                  </a:cubicBezTo>
                  <a:cubicBezTo>
                    <a:pt x="10775" y="5173"/>
                    <a:pt x="10842" y="5040"/>
                    <a:pt x="10875" y="4906"/>
                  </a:cubicBezTo>
                  <a:cubicBezTo>
                    <a:pt x="10875" y="4873"/>
                    <a:pt x="10875" y="4839"/>
                    <a:pt x="10875" y="4839"/>
                  </a:cubicBezTo>
                  <a:cubicBezTo>
                    <a:pt x="10909" y="4739"/>
                    <a:pt x="10909" y="4639"/>
                    <a:pt x="10942" y="4539"/>
                  </a:cubicBezTo>
                  <a:cubicBezTo>
                    <a:pt x="10942" y="4506"/>
                    <a:pt x="10942" y="4472"/>
                    <a:pt x="10942" y="4439"/>
                  </a:cubicBezTo>
                  <a:cubicBezTo>
                    <a:pt x="10942" y="4339"/>
                    <a:pt x="10975" y="4272"/>
                    <a:pt x="10975" y="4172"/>
                  </a:cubicBezTo>
                  <a:cubicBezTo>
                    <a:pt x="10942" y="4139"/>
                    <a:pt x="10975" y="4106"/>
                    <a:pt x="10942" y="4072"/>
                  </a:cubicBezTo>
                  <a:cubicBezTo>
                    <a:pt x="10942" y="3972"/>
                    <a:pt x="10942" y="3872"/>
                    <a:pt x="10909" y="3772"/>
                  </a:cubicBezTo>
                  <a:cubicBezTo>
                    <a:pt x="10875" y="3672"/>
                    <a:pt x="10842" y="3538"/>
                    <a:pt x="10775" y="3438"/>
                  </a:cubicBezTo>
                  <a:cubicBezTo>
                    <a:pt x="10775" y="3405"/>
                    <a:pt x="10775" y="3405"/>
                    <a:pt x="10742" y="3372"/>
                  </a:cubicBezTo>
                  <a:cubicBezTo>
                    <a:pt x="10708" y="3272"/>
                    <a:pt x="10642" y="3172"/>
                    <a:pt x="10575" y="3071"/>
                  </a:cubicBezTo>
                  <a:cubicBezTo>
                    <a:pt x="10575" y="3038"/>
                    <a:pt x="10575" y="3038"/>
                    <a:pt x="10542" y="3005"/>
                  </a:cubicBezTo>
                  <a:cubicBezTo>
                    <a:pt x="10508" y="2938"/>
                    <a:pt x="10442" y="2838"/>
                    <a:pt x="10375" y="2771"/>
                  </a:cubicBezTo>
                  <a:cubicBezTo>
                    <a:pt x="10341" y="2738"/>
                    <a:pt x="10341" y="2705"/>
                    <a:pt x="10308" y="2705"/>
                  </a:cubicBezTo>
                  <a:cubicBezTo>
                    <a:pt x="10241" y="2604"/>
                    <a:pt x="10141" y="2504"/>
                    <a:pt x="10075" y="2438"/>
                  </a:cubicBezTo>
                  <a:cubicBezTo>
                    <a:pt x="10041" y="2404"/>
                    <a:pt x="10041" y="2404"/>
                    <a:pt x="10008" y="2371"/>
                  </a:cubicBezTo>
                  <a:cubicBezTo>
                    <a:pt x="9941" y="2304"/>
                    <a:pt x="9841" y="2238"/>
                    <a:pt x="9741" y="2137"/>
                  </a:cubicBezTo>
                  <a:cubicBezTo>
                    <a:pt x="9741" y="2137"/>
                    <a:pt x="9708" y="2104"/>
                    <a:pt x="9708" y="2104"/>
                  </a:cubicBezTo>
                  <a:cubicBezTo>
                    <a:pt x="9608" y="2037"/>
                    <a:pt x="9474" y="1937"/>
                    <a:pt x="9374" y="1871"/>
                  </a:cubicBezTo>
                  <a:cubicBezTo>
                    <a:pt x="9374" y="1871"/>
                    <a:pt x="9341" y="1837"/>
                    <a:pt x="9307" y="1837"/>
                  </a:cubicBezTo>
                  <a:cubicBezTo>
                    <a:pt x="9207" y="1771"/>
                    <a:pt x="9107" y="1670"/>
                    <a:pt x="8974" y="1604"/>
                  </a:cubicBezTo>
                  <a:lnTo>
                    <a:pt x="8940" y="1604"/>
                  </a:lnTo>
                  <a:cubicBezTo>
                    <a:pt x="8840" y="1537"/>
                    <a:pt x="8707" y="1470"/>
                    <a:pt x="8574" y="1404"/>
                  </a:cubicBezTo>
                  <a:cubicBezTo>
                    <a:pt x="8540" y="1370"/>
                    <a:pt x="8540" y="1370"/>
                    <a:pt x="8507" y="1370"/>
                  </a:cubicBezTo>
                  <a:cubicBezTo>
                    <a:pt x="8240" y="1237"/>
                    <a:pt x="7940" y="1103"/>
                    <a:pt x="7640" y="970"/>
                  </a:cubicBezTo>
                  <a:cubicBezTo>
                    <a:pt x="6005" y="336"/>
                    <a:pt x="4204" y="36"/>
                    <a:pt x="3170" y="3"/>
                  </a:cubicBezTo>
                  <a:cubicBezTo>
                    <a:pt x="3131" y="1"/>
                    <a:pt x="3094" y="1"/>
                    <a:pt x="3056"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505300" y="911925"/>
              <a:ext cx="40875" cy="40900"/>
            </a:xfrm>
            <a:custGeom>
              <a:avLst/>
              <a:gdLst/>
              <a:ahLst/>
              <a:cxnLst/>
              <a:rect l="l" t="t" r="r" b="b"/>
              <a:pathLst>
                <a:path w="1635" h="1636" extrusionOk="0">
                  <a:moveTo>
                    <a:pt x="834" y="1"/>
                  </a:moveTo>
                  <a:cubicBezTo>
                    <a:pt x="367" y="1"/>
                    <a:pt x="0" y="368"/>
                    <a:pt x="0" y="835"/>
                  </a:cubicBezTo>
                  <a:cubicBezTo>
                    <a:pt x="0" y="1268"/>
                    <a:pt x="367" y="1635"/>
                    <a:pt x="834" y="1635"/>
                  </a:cubicBezTo>
                  <a:cubicBezTo>
                    <a:pt x="1268" y="1635"/>
                    <a:pt x="1635" y="1268"/>
                    <a:pt x="1635" y="835"/>
                  </a:cubicBezTo>
                  <a:cubicBezTo>
                    <a:pt x="1635" y="368"/>
                    <a:pt x="1268" y="1"/>
                    <a:pt x="834"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860550" y="922775"/>
              <a:ext cx="37550" cy="38375"/>
            </a:xfrm>
            <a:custGeom>
              <a:avLst/>
              <a:gdLst/>
              <a:ahLst/>
              <a:cxnLst/>
              <a:rect l="l" t="t" r="r" b="b"/>
              <a:pathLst>
                <a:path w="1502" h="1535" extrusionOk="0">
                  <a:moveTo>
                    <a:pt x="768" y="0"/>
                  </a:moveTo>
                  <a:cubicBezTo>
                    <a:pt x="334" y="0"/>
                    <a:pt x="0" y="334"/>
                    <a:pt x="0" y="767"/>
                  </a:cubicBezTo>
                  <a:cubicBezTo>
                    <a:pt x="0" y="1168"/>
                    <a:pt x="334" y="1535"/>
                    <a:pt x="768" y="1535"/>
                  </a:cubicBezTo>
                  <a:cubicBezTo>
                    <a:pt x="1168" y="1535"/>
                    <a:pt x="1501" y="1168"/>
                    <a:pt x="1501" y="767"/>
                  </a:cubicBezTo>
                  <a:cubicBezTo>
                    <a:pt x="1501" y="334"/>
                    <a:pt x="1168" y="0"/>
                    <a:pt x="768"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548650" y="997000"/>
              <a:ext cx="303575" cy="185150"/>
            </a:xfrm>
            <a:custGeom>
              <a:avLst/>
              <a:gdLst/>
              <a:ahLst/>
              <a:cxnLst/>
              <a:rect l="l" t="t" r="r" b="b"/>
              <a:pathLst>
                <a:path w="12143" h="7406" extrusionOk="0">
                  <a:moveTo>
                    <a:pt x="6072" y="0"/>
                  </a:moveTo>
                  <a:cubicBezTo>
                    <a:pt x="2736" y="0"/>
                    <a:pt x="1" y="1668"/>
                    <a:pt x="1" y="3703"/>
                  </a:cubicBezTo>
                  <a:cubicBezTo>
                    <a:pt x="1" y="5738"/>
                    <a:pt x="2736" y="7405"/>
                    <a:pt x="6072" y="7405"/>
                  </a:cubicBezTo>
                  <a:cubicBezTo>
                    <a:pt x="9408" y="7405"/>
                    <a:pt x="12143" y="5738"/>
                    <a:pt x="12143" y="3703"/>
                  </a:cubicBezTo>
                  <a:cubicBezTo>
                    <a:pt x="12143" y="1668"/>
                    <a:pt x="9408" y="0"/>
                    <a:pt x="6072"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605375" y="1058700"/>
              <a:ext cx="50050" cy="67575"/>
            </a:xfrm>
            <a:custGeom>
              <a:avLst/>
              <a:gdLst/>
              <a:ahLst/>
              <a:cxnLst/>
              <a:rect l="l" t="t" r="r" b="b"/>
              <a:pathLst>
                <a:path w="2002" h="2703" extrusionOk="0">
                  <a:moveTo>
                    <a:pt x="1001" y="0"/>
                  </a:moveTo>
                  <a:cubicBezTo>
                    <a:pt x="434" y="0"/>
                    <a:pt x="0" y="601"/>
                    <a:pt x="0" y="1368"/>
                  </a:cubicBezTo>
                  <a:cubicBezTo>
                    <a:pt x="0" y="2102"/>
                    <a:pt x="434" y="2702"/>
                    <a:pt x="1001" y="2702"/>
                  </a:cubicBezTo>
                  <a:cubicBezTo>
                    <a:pt x="1568" y="2702"/>
                    <a:pt x="2002" y="2102"/>
                    <a:pt x="2002" y="1368"/>
                  </a:cubicBezTo>
                  <a:cubicBezTo>
                    <a:pt x="2002" y="601"/>
                    <a:pt x="1568" y="0"/>
                    <a:pt x="10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742125" y="1058700"/>
              <a:ext cx="50075" cy="67575"/>
            </a:xfrm>
            <a:custGeom>
              <a:avLst/>
              <a:gdLst/>
              <a:ahLst/>
              <a:cxnLst/>
              <a:rect l="l" t="t" r="r" b="b"/>
              <a:pathLst>
                <a:path w="2003" h="2703" extrusionOk="0">
                  <a:moveTo>
                    <a:pt x="1001" y="0"/>
                  </a:moveTo>
                  <a:cubicBezTo>
                    <a:pt x="434" y="0"/>
                    <a:pt x="1" y="601"/>
                    <a:pt x="1" y="1368"/>
                  </a:cubicBezTo>
                  <a:cubicBezTo>
                    <a:pt x="1" y="2102"/>
                    <a:pt x="434" y="2702"/>
                    <a:pt x="1001" y="2702"/>
                  </a:cubicBezTo>
                  <a:cubicBezTo>
                    <a:pt x="1535" y="2702"/>
                    <a:pt x="2002" y="2102"/>
                    <a:pt x="2002" y="1368"/>
                  </a:cubicBezTo>
                  <a:cubicBezTo>
                    <a:pt x="2002" y="601"/>
                    <a:pt x="1535" y="0"/>
                    <a:pt x="100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3147425" y="1550725"/>
              <a:ext cx="67575" cy="67575"/>
            </a:xfrm>
            <a:custGeom>
              <a:avLst/>
              <a:gdLst/>
              <a:ahLst/>
              <a:cxnLst/>
              <a:rect l="l" t="t" r="r" b="b"/>
              <a:pathLst>
                <a:path w="2703" h="2703" extrusionOk="0">
                  <a:moveTo>
                    <a:pt x="1368" y="0"/>
                  </a:moveTo>
                  <a:cubicBezTo>
                    <a:pt x="1368" y="0"/>
                    <a:pt x="0" y="2702"/>
                    <a:pt x="1368" y="2702"/>
                  </a:cubicBezTo>
                  <a:cubicBezTo>
                    <a:pt x="2702" y="2702"/>
                    <a:pt x="2702" y="0"/>
                    <a:pt x="2702"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3254425" y="1545725"/>
              <a:ext cx="60625" cy="76850"/>
            </a:xfrm>
            <a:custGeom>
              <a:avLst/>
              <a:gdLst/>
              <a:ahLst/>
              <a:cxnLst/>
              <a:rect l="l" t="t" r="r" b="b"/>
              <a:pathLst>
                <a:path w="2425" h="3074" extrusionOk="0">
                  <a:moveTo>
                    <a:pt x="1291" y="0"/>
                  </a:moveTo>
                  <a:lnTo>
                    <a:pt x="57" y="567"/>
                  </a:lnTo>
                  <a:cubicBezTo>
                    <a:pt x="57" y="567"/>
                    <a:pt x="1" y="3074"/>
                    <a:pt x="933" y="3074"/>
                  </a:cubicBezTo>
                  <a:cubicBezTo>
                    <a:pt x="1021" y="3074"/>
                    <a:pt x="1118" y="3051"/>
                    <a:pt x="1224" y="3002"/>
                  </a:cubicBezTo>
                  <a:cubicBezTo>
                    <a:pt x="2425" y="2435"/>
                    <a:pt x="1291" y="0"/>
                    <a:pt x="1291"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3342000" y="1545725"/>
              <a:ext cx="60625" cy="76850"/>
            </a:xfrm>
            <a:custGeom>
              <a:avLst/>
              <a:gdLst/>
              <a:ahLst/>
              <a:cxnLst/>
              <a:rect l="l" t="t" r="r" b="b"/>
              <a:pathLst>
                <a:path w="2425" h="3074" extrusionOk="0">
                  <a:moveTo>
                    <a:pt x="1257" y="0"/>
                  </a:moveTo>
                  <a:lnTo>
                    <a:pt x="56" y="567"/>
                  </a:lnTo>
                  <a:cubicBezTo>
                    <a:pt x="56" y="567"/>
                    <a:pt x="0" y="3074"/>
                    <a:pt x="907" y="3074"/>
                  </a:cubicBezTo>
                  <a:cubicBezTo>
                    <a:pt x="993" y="3074"/>
                    <a:pt x="1087" y="3051"/>
                    <a:pt x="1190" y="3002"/>
                  </a:cubicBezTo>
                  <a:cubicBezTo>
                    <a:pt x="2425" y="2435"/>
                    <a:pt x="1257" y="0"/>
                    <a:pt x="1257"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3411225" y="1527375"/>
              <a:ext cx="60625" cy="77050"/>
            </a:xfrm>
            <a:custGeom>
              <a:avLst/>
              <a:gdLst/>
              <a:ahLst/>
              <a:cxnLst/>
              <a:rect l="l" t="t" r="r" b="b"/>
              <a:pathLst>
                <a:path w="2425" h="3082" extrusionOk="0">
                  <a:moveTo>
                    <a:pt x="1290" y="0"/>
                  </a:moveTo>
                  <a:lnTo>
                    <a:pt x="56" y="567"/>
                  </a:lnTo>
                  <a:cubicBezTo>
                    <a:pt x="56" y="567"/>
                    <a:pt x="1" y="3081"/>
                    <a:pt x="896" y="3081"/>
                  </a:cubicBezTo>
                  <a:cubicBezTo>
                    <a:pt x="984" y="3081"/>
                    <a:pt x="1082" y="3056"/>
                    <a:pt x="1190" y="3002"/>
                  </a:cubicBezTo>
                  <a:cubicBezTo>
                    <a:pt x="2424" y="2435"/>
                    <a:pt x="1290" y="0"/>
                    <a:pt x="1290"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873900" y="946275"/>
              <a:ext cx="210175" cy="360850"/>
            </a:xfrm>
            <a:custGeom>
              <a:avLst/>
              <a:gdLst/>
              <a:ahLst/>
              <a:cxnLst/>
              <a:rect l="l" t="t" r="r" b="b"/>
              <a:pathLst>
                <a:path w="8407" h="14434" extrusionOk="0">
                  <a:moveTo>
                    <a:pt x="7578" y="1"/>
                  </a:moveTo>
                  <a:cubicBezTo>
                    <a:pt x="7524" y="1"/>
                    <a:pt x="7472" y="56"/>
                    <a:pt x="7472" y="128"/>
                  </a:cubicBezTo>
                  <a:cubicBezTo>
                    <a:pt x="7539" y="795"/>
                    <a:pt x="7739" y="1395"/>
                    <a:pt x="7839" y="2062"/>
                  </a:cubicBezTo>
                  <a:cubicBezTo>
                    <a:pt x="7939" y="2863"/>
                    <a:pt x="7972" y="3697"/>
                    <a:pt x="7906" y="4564"/>
                  </a:cubicBezTo>
                  <a:cubicBezTo>
                    <a:pt x="7806" y="6366"/>
                    <a:pt x="7305" y="8200"/>
                    <a:pt x="6505" y="9735"/>
                  </a:cubicBezTo>
                  <a:cubicBezTo>
                    <a:pt x="4987" y="12639"/>
                    <a:pt x="2522" y="14172"/>
                    <a:pt x="208" y="14172"/>
                  </a:cubicBezTo>
                  <a:cubicBezTo>
                    <a:pt x="183" y="14172"/>
                    <a:pt x="158" y="14171"/>
                    <a:pt x="134" y="14171"/>
                  </a:cubicBezTo>
                  <a:cubicBezTo>
                    <a:pt x="33" y="14171"/>
                    <a:pt x="0" y="14338"/>
                    <a:pt x="100" y="14371"/>
                  </a:cubicBezTo>
                  <a:cubicBezTo>
                    <a:pt x="329" y="14413"/>
                    <a:pt x="561" y="14434"/>
                    <a:pt x="794" y="14434"/>
                  </a:cubicBezTo>
                  <a:cubicBezTo>
                    <a:pt x="2975" y="14434"/>
                    <a:pt x="5292" y="12653"/>
                    <a:pt x="6738" y="10001"/>
                  </a:cubicBezTo>
                  <a:cubicBezTo>
                    <a:pt x="7505" y="8534"/>
                    <a:pt x="8006" y="6799"/>
                    <a:pt x="8206" y="5098"/>
                  </a:cubicBezTo>
                  <a:cubicBezTo>
                    <a:pt x="8339" y="3530"/>
                    <a:pt x="8406" y="1095"/>
                    <a:pt x="7639" y="28"/>
                  </a:cubicBezTo>
                  <a:cubicBezTo>
                    <a:pt x="7620" y="9"/>
                    <a:pt x="7599" y="1"/>
                    <a:pt x="757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023100" y="632900"/>
              <a:ext cx="66650" cy="61075"/>
            </a:xfrm>
            <a:custGeom>
              <a:avLst/>
              <a:gdLst/>
              <a:ahLst/>
              <a:cxnLst/>
              <a:rect l="l" t="t" r="r" b="b"/>
              <a:pathLst>
                <a:path w="2666" h="2443" extrusionOk="0">
                  <a:moveTo>
                    <a:pt x="484" y="0"/>
                  </a:moveTo>
                  <a:cubicBezTo>
                    <a:pt x="219" y="0"/>
                    <a:pt x="1" y="316"/>
                    <a:pt x="136" y="587"/>
                  </a:cubicBezTo>
                  <a:cubicBezTo>
                    <a:pt x="170" y="654"/>
                    <a:pt x="170" y="721"/>
                    <a:pt x="170" y="788"/>
                  </a:cubicBezTo>
                  <a:cubicBezTo>
                    <a:pt x="203" y="854"/>
                    <a:pt x="270" y="954"/>
                    <a:pt x="303" y="1021"/>
                  </a:cubicBezTo>
                  <a:cubicBezTo>
                    <a:pt x="370" y="1154"/>
                    <a:pt x="470" y="1288"/>
                    <a:pt x="570" y="1421"/>
                  </a:cubicBezTo>
                  <a:cubicBezTo>
                    <a:pt x="770" y="1722"/>
                    <a:pt x="1004" y="1955"/>
                    <a:pt x="1237" y="2222"/>
                  </a:cubicBezTo>
                  <a:cubicBezTo>
                    <a:pt x="1369" y="2377"/>
                    <a:pt x="1525" y="2442"/>
                    <a:pt x="1679" y="2442"/>
                  </a:cubicBezTo>
                  <a:cubicBezTo>
                    <a:pt x="2184" y="2442"/>
                    <a:pt x="2665" y="1741"/>
                    <a:pt x="2205" y="1255"/>
                  </a:cubicBezTo>
                  <a:cubicBezTo>
                    <a:pt x="1971" y="1021"/>
                    <a:pt x="1771" y="788"/>
                    <a:pt x="1504" y="587"/>
                  </a:cubicBezTo>
                  <a:cubicBezTo>
                    <a:pt x="1404" y="487"/>
                    <a:pt x="1271" y="354"/>
                    <a:pt x="1137" y="287"/>
                  </a:cubicBezTo>
                  <a:cubicBezTo>
                    <a:pt x="1070" y="220"/>
                    <a:pt x="970" y="187"/>
                    <a:pt x="904" y="154"/>
                  </a:cubicBezTo>
                  <a:cubicBezTo>
                    <a:pt x="804" y="120"/>
                    <a:pt x="737" y="120"/>
                    <a:pt x="670" y="54"/>
                  </a:cubicBezTo>
                  <a:cubicBezTo>
                    <a:pt x="608" y="16"/>
                    <a:pt x="545"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344975" y="642525"/>
              <a:ext cx="66950" cy="41850"/>
            </a:xfrm>
            <a:custGeom>
              <a:avLst/>
              <a:gdLst/>
              <a:ahLst/>
              <a:cxnLst/>
              <a:rect l="l" t="t" r="r" b="b"/>
              <a:pathLst>
                <a:path w="2678" h="1674" extrusionOk="0">
                  <a:moveTo>
                    <a:pt x="1688" y="1"/>
                  </a:moveTo>
                  <a:cubicBezTo>
                    <a:pt x="1414" y="1"/>
                    <a:pt x="1126" y="84"/>
                    <a:pt x="909" y="202"/>
                  </a:cubicBezTo>
                  <a:cubicBezTo>
                    <a:pt x="509" y="403"/>
                    <a:pt x="242" y="736"/>
                    <a:pt x="109" y="1136"/>
                  </a:cubicBezTo>
                  <a:cubicBezTo>
                    <a:pt x="1" y="1461"/>
                    <a:pt x="271" y="1673"/>
                    <a:pt x="547" y="1673"/>
                  </a:cubicBezTo>
                  <a:cubicBezTo>
                    <a:pt x="697" y="1673"/>
                    <a:pt x="849" y="1611"/>
                    <a:pt x="943" y="1470"/>
                  </a:cubicBezTo>
                  <a:cubicBezTo>
                    <a:pt x="1043" y="1337"/>
                    <a:pt x="1176" y="1236"/>
                    <a:pt x="1343" y="1170"/>
                  </a:cubicBezTo>
                  <a:cubicBezTo>
                    <a:pt x="1410" y="1148"/>
                    <a:pt x="1473" y="1140"/>
                    <a:pt x="1536" y="1140"/>
                  </a:cubicBezTo>
                  <a:cubicBezTo>
                    <a:pt x="1662" y="1140"/>
                    <a:pt x="1788" y="1170"/>
                    <a:pt x="1943" y="1170"/>
                  </a:cubicBezTo>
                  <a:cubicBezTo>
                    <a:pt x="2510" y="1170"/>
                    <a:pt x="2677" y="436"/>
                    <a:pt x="2210" y="136"/>
                  </a:cubicBezTo>
                  <a:cubicBezTo>
                    <a:pt x="2060" y="40"/>
                    <a:pt x="1877" y="1"/>
                    <a:pt x="1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3573550" y="607800"/>
              <a:ext cx="108675" cy="48350"/>
            </a:xfrm>
            <a:custGeom>
              <a:avLst/>
              <a:gdLst/>
              <a:ahLst/>
              <a:cxnLst/>
              <a:rect l="l" t="t" r="r" b="b"/>
              <a:pathLst>
                <a:path w="4347" h="1934" extrusionOk="0">
                  <a:moveTo>
                    <a:pt x="837" y="0"/>
                  </a:moveTo>
                  <a:cubicBezTo>
                    <a:pt x="684" y="0"/>
                    <a:pt x="537" y="17"/>
                    <a:pt x="401" y="57"/>
                  </a:cubicBezTo>
                  <a:cubicBezTo>
                    <a:pt x="34" y="190"/>
                    <a:pt x="1" y="657"/>
                    <a:pt x="301" y="858"/>
                  </a:cubicBezTo>
                  <a:cubicBezTo>
                    <a:pt x="768" y="1124"/>
                    <a:pt x="1368" y="1091"/>
                    <a:pt x="1869" y="1258"/>
                  </a:cubicBezTo>
                  <a:cubicBezTo>
                    <a:pt x="2436" y="1425"/>
                    <a:pt x="3003" y="1658"/>
                    <a:pt x="3537" y="1892"/>
                  </a:cubicBezTo>
                  <a:cubicBezTo>
                    <a:pt x="3594" y="1921"/>
                    <a:pt x="3654" y="1933"/>
                    <a:pt x="3712" y="1933"/>
                  </a:cubicBezTo>
                  <a:cubicBezTo>
                    <a:pt x="4054" y="1933"/>
                    <a:pt x="4346" y="1481"/>
                    <a:pt x="4004" y="1224"/>
                  </a:cubicBezTo>
                  <a:cubicBezTo>
                    <a:pt x="3470" y="824"/>
                    <a:pt x="2936" y="524"/>
                    <a:pt x="2302" y="324"/>
                  </a:cubicBezTo>
                  <a:cubicBezTo>
                    <a:pt x="1871" y="172"/>
                    <a:pt x="1324" y="0"/>
                    <a:pt x="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635600" y="586125"/>
              <a:ext cx="129750" cy="45850"/>
            </a:xfrm>
            <a:custGeom>
              <a:avLst/>
              <a:gdLst/>
              <a:ahLst/>
              <a:cxnLst/>
              <a:rect l="l" t="t" r="r" b="b"/>
              <a:pathLst>
                <a:path w="5190" h="1834" extrusionOk="0">
                  <a:moveTo>
                    <a:pt x="2657" y="1"/>
                  </a:moveTo>
                  <a:cubicBezTo>
                    <a:pt x="1552" y="1"/>
                    <a:pt x="437" y="444"/>
                    <a:pt x="92" y="1324"/>
                  </a:cubicBezTo>
                  <a:cubicBezTo>
                    <a:pt x="1" y="1537"/>
                    <a:pt x="187" y="1833"/>
                    <a:pt x="423" y="1833"/>
                  </a:cubicBezTo>
                  <a:cubicBezTo>
                    <a:pt x="445" y="1833"/>
                    <a:pt x="469" y="1830"/>
                    <a:pt x="492" y="1825"/>
                  </a:cubicBezTo>
                  <a:cubicBezTo>
                    <a:pt x="1260" y="1624"/>
                    <a:pt x="1827" y="1124"/>
                    <a:pt x="2661" y="1091"/>
                  </a:cubicBezTo>
                  <a:cubicBezTo>
                    <a:pt x="3394" y="1091"/>
                    <a:pt x="4062" y="1424"/>
                    <a:pt x="4795" y="1591"/>
                  </a:cubicBezTo>
                  <a:cubicBezTo>
                    <a:pt x="4807" y="1593"/>
                    <a:pt x="4818" y="1594"/>
                    <a:pt x="4830" y="1594"/>
                  </a:cubicBezTo>
                  <a:cubicBezTo>
                    <a:pt x="5018" y="1594"/>
                    <a:pt x="5190" y="1346"/>
                    <a:pt x="5096" y="1157"/>
                  </a:cubicBezTo>
                  <a:cubicBezTo>
                    <a:pt x="4709" y="385"/>
                    <a:pt x="3687" y="1"/>
                    <a:pt x="2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37"/>
          <p:cNvGrpSpPr/>
          <p:nvPr/>
        </p:nvGrpSpPr>
        <p:grpSpPr>
          <a:xfrm rot="899960">
            <a:off x="6159816" y="4403509"/>
            <a:ext cx="414696" cy="214106"/>
            <a:chOff x="3553563" y="4350216"/>
            <a:chExt cx="414709" cy="214113"/>
          </a:xfrm>
        </p:grpSpPr>
        <p:sp>
          <p:nvSpPr>
            <p:cNvPr id="1552" name="Google Shape;1552;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37"/>
          <p:cNvGrpSpPr/>
          <p:nvPr/>
        </p:nvGrpSpPr>
        <p:grpSpPr>
          <a:xfrm>
            <a:off x="2855470" y="4277633"/>
            <a:ext cx="414709" cy="214113"/>
            <a:chOff x="3553563" y="4350216"/>
            <a:chExt cx="414709" cy="214113"/>
          </a:xfrm>
        </p:grpSpPr>
        <p:sp>
          <p:nvSpPr>
            <p:cNvPr id="1567" name="Google Shape;1567;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7"/>
          <p:cNvGrpSpPr/>
          <p:nvPr/>
        </p:nvGrpSpPr>
        <p:grpSpPr>
          <a:xfrm rot="-899960">
            <a:off x="4047982" y="4277631"/>
            <a:ext cx="414696" cy="214106"/>
            <a:chOff x="3553563" y="4350216"/>
            <a:chExt cx="414709" cy="214113"/>
          </a:xfrm>
        </p:grpSpPr>
        <p:sp>
          <p:nvSpPr>
            <p:cNvPr id="1582" name="Google Shape;1582;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7"/>
          <p:cNvGrpSpPr/>
          <p:nvPr/>
        </p:nvGrpSpPr>
        <p:grpSpPr>
          <a:xfrm rot="899960">
            <a:off x="3601491" y="4403506"/>
            <a:ext cx="414696" cy="214106"/>
            <a:chOff x="3553563" y="4350216"/>
            <a:chExt cx="414709" cy="214113"/>
          </a:xfrm>
        </p:grpSpPr>
        <p:sp>
          <p:nvSpPr>
            <p:cNvPr id="1597" name="Google Shape;1597;p37"/>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7"/>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8"/>
          <p:cNvSpPr/>
          <p:nvPr/>
        </p:nvSpPr>
        <p:spPr>
          <a:xfrm rot="170292" flipH="1">
            <a:off x="-1480842" y="3064959"/>
            <a:ext cx="10957144" cy="2813380"/>
          </a:xfrm>
          <a:custGeom>
            <a:avLst/>
            <a:gdLst/>
            <a:ahLst/>
            <a:cxnLst/>
            <a:rect l="l" t="t" r="r" b="b"/>
            <a:pathLst>
              <a:path w="239272" h="61436" extrusionOk="0">
                <a:moveTo>
                  <a:pt x="226483" y="0"/>
                </a:moveTo>
                <a:cubicBezTo>
                  <a:pt x="221513" y="0"/>
                  <a:pt x="216419" y="2522"/>
                  <a:pt x="214120" y="6811"/>
                </a:cubicBezTo>
                <a:cubicBezTo>
                  <a:pt x="210684" y="13149"/>
                  <a:pt x="212886" y="21622"/>
                  <a:pt x="218289" y="26392"/>
                </a:cubicBezTo>
                <a:cubicBezTo>
                  <a:pt x="217386" y="25752"/>
                  <a:pt x="216290" y="25447"/>
                  <a:pt x="215186" y="25447"/>
                </a:cubicBezTo>
                <a:cubicBezTo>
                  <a:pt x="213355" y="25447"/>
                  <a:pt x="211504" y="26286"/>
                  <a:pt x="210484" y="27826"/>
                </a:cubicBezTo>
                <a:cubicBezTo>
                  <a:pt x="209158" y="29801"/>
                  <a:pt x="209434" y="32654"/>
                  <a:pt x="210921" y="34481"/>
                </a:cubicBezTo>
                <a:lnTo>
                  <a:pt x="210921" y="34481"/>
                </a:lnTo>
                <a:cubicBezTo>
                  <a:pt x="208732" y="32825"/>
                  <a:pt x="205970" y="32013"/>
                  <a:pt x="203199" y="32013"/>
                </a:cubicBezTo>
                <a:cubicBezTo>
                  <a:pt x="199278" y="32013"/>
                  <a:pt x="195337" y="33639"/>
                  <a:pt x="192971" y="36799"/>
                </a:cubicBezTo>
                <a:cubicBezTo>
                  <a:pt x="190031" y="31017"/>
                  <a:pt x="183284" y="27922"/>
                  <a:pt x="176771" y="27922"/>
                </a:cubicBezTo>
                <a:cubicBezTo>
                  <a:pt x="176634" y="27922"/>
                  <a:pt x="176497" y="27924"/>
                  <a:pt x="176360" y="27926"/>
                </a:cubicBezTo>
                <a:cubicBezTo>
                  <a:pt x="169755" y="28027"/>
                  <a:pt x="163450" y="30829"/>
                  <a:pt x="157746" y="34164"/>
                </a:cubicBezTo>
                <a:cubicBezTo>
                  <a:pt x="156986" y="34606"/>
                  <a:pt x="156117" y="35065"/>
                  <a:pt x="155286" y="35065"/>
                </a:cubicBezTo>
                <a:cubicBezTo>
                  <a:pt x="154987" y="35065"/>
                  <a:pt x="154693" y="35006"/>
                  <a:pt x="154411" y="34865"/>
                </a:cubicBezTo>
                <a:cubicBezTo>
                  <a:pt x="153643" y="34464"/>
                  <a:pt x="153310" y="33564"/>
                  <a:pt x="152943" y="32763"/>
                </a:cubicBezTo>
                <a:cubicBezTo>
                  <a:pt x="150741" y="27993"/>
                  <a:pt x="145704" y="24657"/>
                  <a:pt x="140467" y="24491"/>
                </a:cubicBezTo>
                <a:cubicBezTo>
                  <a:pt x="140328" y="24486"/>
                  <a:pt x="140188" y="24484"/>
                  <a:pt x="140049" y="24484"/>
                </a:cubicBezTo>
                <a:cubicBezTo>
                  <a:pt x="134921" y="24484"/>
                  <a:pt x="129893" y="27449"/>
                  <a:pt x="127458" y="31963"/>
                </a:cubicBezTo>
                <a:cubicBezTo>
                  <a:pt x="125782" y="29007"/>
                  <a:pt x="122212" y="27554"/>
                  <a:pt x="118785" y="27554"/>
                </a:cubicBezTo>
                <a:cubicBezTo>
                  <a:pt x="118461" y="27554"/>
                  <a:pt x="118138" y="27567"/>
                  <a:pt x="117818" y="27593"/>
                </a:cubicBezTo>
                <a:cubicBezTo>
                  <a:pt x="114115" y="27860"/>
                  <a:pt x="110646" y="29528"/>
                  <a:pt x="107310" y="31162"/>
                </a:cubicBezTo>
                <a:cubicBezTo>
                  <a:pt x="105476" y="27523"/>
                  <a:pt x="101200" y="25728"/>
                  <a:pt x="97076" y="25728"/>
                </a:cubicBezTo>
                <a:cubicBezTo>
                  <a:pt x="96626" y="25728"/>
                  <a:pt x="96178" y="25749"/>
                  <a:pt x="95735" y="25792"/>
                </a:cubicBezTo>
                <a:cubicBezTo>
                  <a:pt x="91232" y="26225"/>
                  <a:pt x="87096" y="28460"/>
                  <a:pt x="83126" y="30628"/>
                </a:cubicBezTo>
                <a:cubicBezTo>
                  <a:pt x="81305" y="29008"/>
                  <a:pt x="78876" y="28215"/>
                  <a:pt x="76442" y="28215"/>
                </a:cubicBezTo>
                <a:cubicBezTo>
                  <a:pt x="73616" y="28215"/>
                  <a:pt x="70782" y="29283"/>
                  <a:pt x="68883" y="31362"/>
                </a:cubicBezTo>
                <a:cubicBezTo>
                  <a:pt x="70117" y="28060"/>
                  <a:pt x="67582" y="24491"/>
                  <a:pt x="64613" y="22589"/>
                </a:cubicBezTo>
                <a:cubicBezTo>
                  <a:pt x="61871" y="20839"/>
                  <a:pt x="58643" y="20000"/>
                  <a:pt x="55402" y="20000"/>
                </a:cubicBezTo>
                <a:cubicBezTo>
                  <a:pt x="50363" y="20000"/>
                  <a:pt x="45293" y="22029"/>
                  <a:pt x="41964" y="25825"/>
                </a:cubicBezTo>
                <a:cubicBezTo>
                  <a:pt x="41263" y="22956"/>
                  <a:pt x="38695" y="20621"/>
                  <a:pt x="35793" y="20221"/>
                </a:cubicBezTo>
                <a:cubicBezTo>
                  <a:pt x="35476" y="20178"/>
                  <a:pt x="35158" y="20157"/>
                  <a:pt x="34840" y="20157"/>
                </a:cubicBezTo>
                <a:cubicBezTo>
                  <a:pt x="32208" y="20157"/>
                  <a:pt x="29597" y="21602"/>
                  <a:pt x="28287" y="23924"/>
                </a:cubicBezTo>
                <a:cubicBezTo>
                  <a:pt x="28573" y="17766"/>
                  <a:pt x="22516" y="12575"/>
                  <a:pt x="16381" y="12575"/>
                </a:cubicBezTo>
                <a:cubicBezTo>
                  <a:pt x="16069" y="12575"/>
                  <a:pt x="15757" y="12588"/>
                  <a:pt x="15445" y="12615"/>
                </a:cubicBezTo>
                <a:cubicBezTo>
                  <a:pt x="9040" y="13149"/>
                  <a:pt x="3670" y="18520"/>
                  <a:pt x="1835" y="24691"/>
                </a:cubicBezTo>
                <a:cubicBezTo>
                  <a:pt x="0" y="30895"/>
                  <a:pt x="1201" y="37633"/>
                  <a:pt x="3770" y="43571"/>
                </a:cubicBezTo>
                <a:cubicBezTo>
                  <a:pt x="6772" y="50543"/>
                  <a:pt x="11975" y="56947"/>
                  <a:pt x="19081" y="59649"/>
                </a:cubicBezTo>
                <a:cubicBezTo>
                  <a:pt x="22300" y="60883"/>
                  <a:pt x="25702" y="61300"/>
                  <a:pt x="29154" y="61300"/>
                </a:cubicBezTo>
                <a:cubicBezTo>
                  <a:pt x="32607" y="61300"/>
                  <a:pt x="36109" y="60883"/>
                  <a:pt x="39529" y="60450"/>
                </a:cubicBezTo>
                <a:cubicBezTo>
                  <a:pt x="62458" y="57619"/>
                  <a:pt x="85526" y="54748"/>
                  <a:pt x="108550" y="54748"/>
                </a:cubicBezTo>
                <a:cubicBezTo>
                  <a:pt x="115370" y="54748"/>
                  <a:pt x="122185" y="55000"/>
                  <a:pt x="128992" y="55580"/>
                </a:cubicBezTo>
                <a:cubicBezTo>
                  <a:pt x="143203" y="56814"/>
                  <a:pt x="157279" y="59449"/>
                  <a:pt x="171489" y="60617"/>
                </a:cubicBezTo>
                <a:cubicBezTo>
                  <a:pt x="179398" y="61248"/>
                  <a:pt x="187341" y="61436"/>
                  <a:pt x="195285" y="61436"/>
                </a:cubicBezTo>
                <a:cubicBezTo>
                  <a:pt x="200777" y="61436"/>
                  <a:pt x="206270" y="61346"/>
                  <a:pt x="211751" y="61250"/>
                </a:cubicBezTo>
                <a:cubicBezTo>
                  <a:pt x="215621" y="61184"/>
                  <a:pt x="219557" y="61117"/>
                  <a:pt x="223193" y="59816"/>
                </a:cubicBezTo>
                <a:cubicBezTo>
                  <a:pt x="230198" y="57347"/>
                  <a:pt x="235001" y="50643"/>
                  <a:pt x="237136" y="43538"/>
                </a:cubicBezTo>
                <a:cubicBezTo>
                  <a:pt x="239271" y="36399"/>
                  <a:pt x="239138" y="28860"/>
                  <a:pt x="238971" y="21422"/>
                </a:cubicBezTo>
                <a:cubicBezTo>
                  <a:pt x="238838" y="15184"/>
                  <a:pt x="238871" y="4610"/>
                  <a:pt x="232299" y="1307"/>
                </a:cubicBezTo>
                <a:cubicBezTo>
                  <a:pt x="230513" y="419"/>
                  <a:pt x="228508" y="0"/>
                  <a:pt x="226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txBox="1">
            <a:spLocks noGrp="1"/>
          </p:cNvSpPr>
          <p:nvPr>
            <p:ph type="title"/>
          </p:nvPr>
        </p:nvSpPr>
        <p:spPr>
          <a:xfrm>
            <a:off x="2191181" y="-27008"/>
            <a:ext cx="4746410" cy="750645"/>
          </a:xfrm>
          <a:prstGeom prst="rect">
            <a:avLst/>
          </a:prstGeom>
          <a:solidFill>
            <a:schemeClr val="accent6"/>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latin typeface="+mj-lt"/>
              </a:rPr>
              <a:t>TRẢ LỜI CÂU HỎI</a:t>
            </a:r>
            <a:endParaRPr sz="4000" dirty="0">
              <a:latin typeface="+mj-lt"/>
            </a:endParaRPr>
          </a:p>
        </p:txBody>
      </p:sp>
      <p:sp>
        <p:nvSpPr>
          <p:cNvPr id="1645" name="Google Shape;1645;p38"/>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6" name="Google Shape;1646;p38"/>
          <p:cNvGrpSpPr/>
          <p:nvPr/>
        </p:nvGrpSpPr>
        <p:grpSpPr>
          <a:xfrm rot="899960">
            <a:off x="3541883" y="4690873"/>
            <a:ext cx="414696" cy="214106"/>
            <a:chOff x="3553563" y="4350216"/>
            <a:chExt cx="414709" cy="214113"/>
          </a:xfrm>
        </p:grpSpPr>
        <p:sp>
          <p:nvSpPr>
            <p:cNvPr id="1647" name="Google Shape;1647;p38"/>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8"/>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8"/>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38"/>
          <p:cNvGrpSpPr/>
          <p:nvPr/>
        </p:nvGrpSpPr>
        <p:grpSpPr>
          <a:xfrm rot="-899960">
            <a:off x="2762135" y="4704291"/>
            <a:ext cx="414696" cy="214106"/>
            <a:chOff x="3553563" y="4350216"/>
            <a:chExt cx="414709" cy="214113"/>
          </a:xfrm>
        </p:grpSpPr>
        <p:sp>
          <p:nvSpPr>
            <p:cNvPr id="1662" name="Google Shape;1662;p38"/>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8"/>
          <p:cNvGrpSpPr/>
          <p:nvPr/>
        </p:nvGrpSpPr>
        <p:grpSpPr>
          <a:xfrm flipH="1">
            <a:off x="4102327" y="3932207"/>
            <a:ext cx="1362640" cy="912219"/>
            <a:chOff x="1541275" y="1246300"/>
            <a:chExt cx="913175" cy="611325"/>
          </a:xfrm>
        </p:grpSpPr>
        <p:sp>
          <p:nvSpPr>
            <p:cNvPr id="1677" name="Google Shape;1677;p38"/>
            <p:cNvSpPr/>
            <p:nvPr/>
          </p:nvSpPr>
          <p:spPr>
            <a:xfrm>
              <a:off x="1635500" y="1805075"/>
              <a:ext cx="680525" cy="52550"/>
            </a:xfrm>
            <a:custGeom>
              <a:avLst/>
              <a:gdLst/>
              <a:ahLst/>
              <a:cxnLst/>
              <a:rect l="l" t="t" r="r" b="b"/>
              <a:pathLst>
                <a:path w="27221" h="2102" extrusionOk="0">
                  <a:moveTo>
                    <a:pt x="13610" y="0"/>
                  </a:moveTo>
                  <a:cubicBezTo>
                    <a:pt x="6105" y="0"/>
                    <a:pt x="1" y="467"/>
                    <a:pt x="1" y="1068"/>
                  </a:cubicBezTo>
                  <a:cubicBezTo>
                    <a:pt x="1" y="1635"/>
                    <a:pt x="6105" y="2102"/>
                    <a:pt x="13610" y="2102"/>
                  </a:cubicBezTo>
                  <a:cubicBezTo>
                    <a:pt x="21149" y="2102"/>
                    <a:pt x="27220" y="1635"/>
                    <a:pt x="27220" y="1068"/>
                  </a:cubicBezTo>
                  <a:cubicBezTo>
                    <a:pt x="27220" y="467"/>
                    <a:pt x="21149" y="0"/>
                    <a:pt x="13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2254275" y="1253675"/>
              <a:ext cx="132625" cy="137575"/>
            </a:xfrm>
            <a:custGeom>
              <a:avLst/>
              <a:gdLst/>
              <a:ahLst/>
              <a:cxnLst/>
              <a:rect l="l" t="t" r="r" b="b"/>
              <a:pathLst>
                <a:path w="5305" h="5503" extrusionOk="0">
                  <a:moveTo>
                    <a:pt x="1769" y="0"/>
                  </a:moveTo>
                  <a:cubicBezTo>
                    <a:pt x="1392" y="0"/>
                    <a:pt x="1060" y="96"/>
                    <a:pt x="835" y="341"/>
                  </a:cubicBezTo>
                  <a:cubicBezTo>
                    <a:pt x="1" y="1208"/>
                    <a:pt x="1102" y="1642"/>
                    <a:pt x="1902" y="5278"/>
                  </a:cubicBezTo>
                  <a:cubicBezTo>
                    <a:pt x="1934" y="5434"/>
                    <a:pt x="2031" y="5503"/>
                    <a:pt x="2171" y="5503"/>
                  </a:cubicBezTo>
                  <a:cubicBezTo>
                    <a:pt x="2900" y="5503"/>
                    <a:pt x="4814" y="3629"/>
                    <a:pt x="5038" y="2342"/>
                  </a:cubicBezTo>
                  <a:cubicBezTo>
                    <a:pt x="5038" y="2342"/>
                    <a:pt x="5305" y="1575"/>
                    <a:pt x="4537" y="1008"/>
                  </a:cubicBezTo>
                  <a:cubicBezTo>
                    <a:pt x="3986" y="624"/>
                    <a:pt x="2730" y="0"/>
                    <a:pt x="1769" y="0"/>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1572950" y="1298700"/>
              <a:ext cx="130125" cy="96425"/>
            </a:xfrm>
            <a:custGeom>
              <a:avLst/>
              <a:gdLst/>
              <a:ahLst/>
              <a:cxnLst/>
              <a:rect l="l" t="t" r="r" b="b"/>
              <a:pathLst>
                <a:path w="5205" h="3857" extrusionOk="0">
                  <a:moveTo>
                    <a:pt x="1608" y="1232"/>
                  </a:moveTo>
                  <a:cubicBezTo>
                    <a:pt x="1615" y="1232"/>
                    <a:pt x="1610" y="1237"/>
                    <a:pt x="1598" y="1242"/>
                  </a:cubicBezTo>
                  <a:lnTo>
                    <a:pt x="1569" y="1242"/>
                  </a:lnTo>
                  <a:cubicBezTo>
                    <a:pt x="1590" y="1235"/>
                    <a:pt x="1602" y="1232"/>
                    <a:pt x="1608" y="1232"/>
                  </a:cubicBezTo>
                  <a:close/>
                  <a:moveTo>
                    <a:pt x="2505" y="2404"/>
                  </a:moveTo>
                  <a:cubicBezTo>
                    <a:pt x="2506" y="2405"/>
                    <a:pt x="2507" y="2406"/>
                    <a:pt x="2508" y="2407"/>
                  </a:cubicBezTo>
                  <a:lnTo>
                    <a:pt x="2508" y="2407"/>
                  </a:lnTo>
                  <a:cubicBezTo>
                    <a:pt x="2508" y="2410"/>
                    <a:pt x="2509" y="2413"/>
                    <a:pt x="2509" y="2415"/>
                  </a:cubicBezTo>
                  <a:lnTo>
                    <a:pt x="2509" y="2415"/>
                  </a:lnTo>
                  <a:cubicBezTo>
                    <a:pt x="2508" y="2415"/>
                    <a:pt x="2507" y="2414"/>
                    <a:pt x="2507" y="2413"/>
                  </a:cubicBezTo>
                  <a:lnTo>
                    <a:pt x="2507" y="2413"/>
                  </a:lnTo>
                  <a:cubicBezTo>
                    <a:pt x="2506" y="2410"/>
                    <a:pt x="2505" y="2407"/>
                    <a:pt x="2505" y="2404"/>
                  </a:cubicBezTo>
                  <a:close/>
                  <a:moveTo>
                    <a:pt x="2518" y="2495"/>
                  </a:moveTo>
                  <a:cubicBezTo>
                    <a:pt x="2518" y="2505"/>
                    <a:pt x="2517" y="2509"/>
                    <a:pt x="2515" y="2509"/>
                  </a:cubicBezTo>
                  <a:cubicBezTo>
                    <a:pt x="2514" y="2509"/>
                    <a:pt x="2512" y="2506"/>
                    <a:pt x="2511" y="2501"/>
                  </a:cubicBezTo>
                  <a:lnTo>
                    <a:pt x="2511" y="2501"/>
                  </a:lnTo>
                  <a:cubicBezTo>
                    <a:pt x="2513" y="2499"/>
                    <a:pt x="2515" y="2497"/>
                    <a:pt x="2518" y="2495"/>
                  </a:cubicBezTo>
                  <a:close/>
                  <a:moveTo>
                    <a:pt x="2537" y="2493"/>
                  </a:moveTo>
                  <a:cubicBezTo>
                    <a:pt x="2532" y="2502"/>
                    <a:pt x="2525" y="2512"/>
                    <a:pt x="2519" y="2520"/>
                  </a:cubicBezTo>
                  <a:lnTo>
                    <a:pt x="2519" y="2520"/>
                  </a:lnTo>
                  <a:cubicBezTo>
                    <a:pt x="2520" y="2518"/>
                    <a:pt x="2521" y="2515"/>
                    <a:pt x="2521" y="2512"/>
                  </a:cubicBezTo>
                  <a:lnTo>
                    <a:pt x="2521" y="2512"/>
                  </a:lnTo>
                  <a:cubicBezTo>
                    <a:pt x="2526" y="2506"/>
                    <a:pt x="2532" y="2499"/>
                    <a:pt x="2537" y="2493"/>
                  </a:cubicBezTo>
                  <a:close/>
                  <a:moveTo>
                    <a:pt x="2503" y="2542"/>
                  </a:moveTo>
                  <a:lnTo>
                    <a:pt x="2503" y="2542"/>
                  </a:lnTo>
                  <a:cubicBezTo>
                    <a:pt x="2503" y="2542"/>
                    <a:pt x="2503" y="2542"/>
                    <a:pt x="2503" y="2542"/>
                  </a:cubicBezTo>
                  <a:lnTo>
                    <a:pt x="2503" y="2542"/>
                  </a:lnTo>
                  <a:cubicBezTo>
                    <a:pt x="2503" y="2542"/>
                    <a:pt x="2503" y="2543"/>
                    <a:pt x="2503" y="2543"/>
                  </a:cubicBezTo>
                  <a:cubicBezTo>
                    <a:pt x="2503" y="2543"/>
                    <a:pt x="2503" y="2542"/>
                    <a:pt x="2503" y="2542"/>
                  </a:cubicBezTo>
                  <a:close/>
                  <a:moveTo>
                    <a:pt x="2503" y="2509"/>
                  </a:moveTo>
                  <a:cubicBezTo>
                    <a:pt x="2503" y="2521"/>
                    <a:pt x="2503" y="2531"/>
                    <a:pt x="2503" y="2539"/>
                  </a:cubicBezTo>
                  <a:lnTo>
                    <a:pt x="2503" y="2539"/>
                  </a:lnTo>
                  <a:cubicBezTo>
                    <a:pt x="2485" y="2572"/>
                    <a:pt x="2475" y="2584"/>
                    <a:pt x="2471" y="2584"/>
                  </a:cubicBezTo>
                  <a:cubicBezTo>
                    <a:pt x="2463" y="2584"/>
                    <a:pt x="2483" y="2529"/>
                    <a:pt x="2503" y="2509"/>
                  </a:cubicBezTo>
                  <a:cubicBezTo>
                    <a:pt x="2503" y="2509"/>
                    <a:pt x="2503" y="2509"/>
                    <a:pt x="2503" y="2509"/>
                  </a:cubicBezTo>
                  <a:close/>
                  <a:moveTo>
                    <a:pt x="3656" y="2645"/>
                  </a:moveTo>
                  <a:cubicBezTo>
                    <a:pt x="3663" y="2653"/>
                    <a:pt x="3670" y="2661"/>
                    <a:pt x="3670" y="2676"/>
                  </a:cubicBezTo>
                  <a:cubicBezTo>
                    <a:pt x="3665" y="2665"/>
                    <a:pt x="3660" y="2654"/>
                    <a:pt x="3656" y="2645"/>
                  </a:cubicBezTo>
                  <a:close/>
                  <a:moveTo>
                    <a:pt x="1545" y="0"/>
                  </a:moveTo>
                  <a:cubicBezTo>
                    <a:pt x="1432" y="0"/>
                    <a:pt x="1317" y="13"/>
                    <a:pt x="1202" y="41"/>
                  </a:cubicBezTo>
                  <a:cubicBezTo>
                    <a:pt x="635" y="208"/>
                    <a:pt x="301" y="741"/>
                    <a:pt x="101" y="1275"/>
                  </a:cubicBezTo>
                  <a:cubicBezTo>
                    <a:pt x="1" y="1575"/>
                    <a:pt x="234" y="1975"/>
                    <a:pt x="535" y="2042"/>
                  </a:cubicBezTo>
                  <a:cubicBezTo>
                    <a:pt x="588" y="2052"/>
                    <a:pt x="640" y="2057"/>
                    <a:pt x="691" y="2057"/>
                  </a:cubicBezTo>
                  <a:cubicBezTo>
                    <a:pt x="985" y="2057"/>
                    <a:pt x="1216" y="1893"/>
                    <a:pt x="1302" y="1609"/>
                  </a:cubicBezTo>
                  <a:cubicBezTo>
                    <a:pt x="1318" y="1592"/>
                    <a:pt x="1334" y="1552"/>
                    <a:pt x="1343" y="1523"/>
                  </a:cubicBezTo>
                  <a:lnTo>
                    <a:pt x="1343" y="1523"/>
                  </a:lnTo>
                  <a:cubicBezTo>
                    <a:pt x="1355" y="1503"/>
                    <a:pt x="1369" y="1475"/>
                    <a:pt x="1369" y="1475"/>
                  </a:cubicBezTo>
                  <a:cubicBezTo>
                    <a:pt x="1402" y="1442"/>
                    <a:pt x="1402" y="1408"/>
                    <a:pt x="1435" y="1375"/>
                  </a:cubicBezTo>
                  <a:cubicBezTo>
                    <a:pt x="1435" y="1351"/>
                    <a:pt x="1452" y="1328"/>
                    <a:pt x="1474" y="1304"/>
                  </a:cubicBezTo>
                  <a:lnTo>
                    <a:pt x="1474" y="1304"/>
                  </a:lnTo>
                  <a:cubicBezTo>
                    <a:pt x="1473" y="1304"/>
                    <a:pt x="1473" y="1305"/>
                    <a:pt x="1474" y="1305"/>
                  </a:cubicBezTo>
                  <a:cubicBezTo>
                    <a:pt x="1476" y="1305"/>
                    <a:pt x="1513" y="1275"/>
                    <a:pt x="1535" y="1275"/>
                  </a:cubicBezTo>
                  <a:cubicBezTo>
                    <a:pt x="1544" y="1266"/>
                    <a:pt x="1550" y="1259"/>
                    <a:pt x="1555" y="1253"/>
                  </a:cubicBezTo>
                  <a:lnTo>
                    <a:pt x="1555" y="1253"/>
                  </a:lnTo>
                  <a:cubicBezTo>
                    <a:pt x="1559" y="1252"/>
                    <a:pt x="1563" y="1251"/>
                    <a:pt x="1566" y="1250"/>
                  </a:cubicBezTo>
                  <a:lnTo>
                    <a:pt x="1566" y="1250"/>
                  </a:lnTo>
                  <a:cubicBezTo>
                    <a:pt x="1563" y="1250"/>
                    <a:pt x="1560" y="1251"/>
                    <a:pt x="1557" y="1251"/>
                  </a:cubicBezTo>
                  <a:lnTo>
                    <a:pt x="1557" y="1251"/>
                  </a:lnTo>
                  <a:cubicBezTo>
                    <a:pt x="1559" y="1248"/>
                    <a:pt x="1560" y="1246"/>
                    <a:pt x="1562" y="1243"/>
                  </a:cubicBezTo>
                  <a:lnTo>
                    <a:pt x="1562" y="1243"/>
                  </a:lnTo>
                  <a:cubicBezTo>
                    <a:pt x="1567" y="1244"/>
                    <a:pt x="1572" y="1245"/>
                    <a:pt x="1577" y="1246"/>
                  </a:cubicBezTo>
                  <a:lnTo>
                    <a:pt x="1577" y="1246"/>
                  </a:lnTo>
                  <a:cubicBezTo>
                    <a:pt x="1584" y="1244"/>
                    <a:pt x="1591" y="1242"/>
                    <a:pt x="1597" y="1242"/>
                  </a:cubicBezTo>
                  <a:lnTo>
                    <a:pt x="1597" y="1242"/>
                  </a:lnTo>
                  <a:cubicBezTo>
                    <a:pt x="1593" y="1244"/>
                    <a:pt x="1587" y="1245"/>
                    <a:pt x="1581" y="1247"/>
                  </a:cubicBezTo>
                  <a:lnTo>
                    <a:pt x="1581" y="1247"/>
                  </a:lnTo>
                  <a:cubicBezTo>
                    <a:pt x="1580" y="1247"/>
                    <a:pt x="1579" y="1246"/>
                    <a:pt x="1577" y="1246"/>
                  </a:cubicBezTo>
                  <a:lnTo>
                    <a:pt x="1577" y="1246"/>
                  </a:lnTo>
                  <a:cubicBezTo>
                    <a:pt x="1574" y="1247"/>
                    <a:pt x="1570" y="1249"/>
                    <a:pt x="1566" y="1250"/>
                  </a:cubicBezTo>
                  <a:lnTo>
                    <a:pt x="1566" y="1250"/>
                  </a:lnTo>
                  <a:cubicBezTo>
                    <a:pt x="1572" y="1249"/>
                    <a:pt x="1576" y="1248"/>
                    <a:pt x="1581" y="1247"/>
                  </a:cubicBezTo>
                  <a:lnTo>
                    <a:pt x="1581" y="1247"/>
                  </a:lnTo>
                  <a:cubicBezTo>
                    <a:pt x="1610" y="1254"/>
                    <a:pt x="1634" y="1265"/>
                    <a:pt x="1663" y="1271"/>
                  </a:cubicBezTo>
                  <a:lnTo>
                    <a:pt x="1663" y="1271"/>
                  </a:lnTo>
                  <a:cubicBezTo>
                    <a:pt x="1665" y="1272"/>
                    <a:pt x="1667" y="1274"/>
                    <a:pt x="1669" y="1275"/>
                  </a:cubicBezTo>
                  <a:cubicBezTo>
                    <a:pt x="1702" y="1275"/>
                    <a:pt x="1702" y="1275"/>
                    <a:pt x="1736" y="1308"/>
                  </a:cubicBezTo>
                  <a:cubicBezTo>
                    <a:pt x="1769" y="1308"/>
                    <a:pt x="1802" y="1342"/>
                    <a:pt x="1836" y="1342"/>
                  </a:cubicBezTo>
                  <a:cubicBezTo>
                    <a:pt x="1864" y="1370"/>
                    <a:pt x="1868" y="1380"/>
                    <a:pt x="1861" y="1380"/>
                  </a:cubicBezTo>
                  <a:cubicBezTo>
                    <a:pt x="1852" y="1380"/>
                    <a:pt x="1822" y="1361"/>
                    <a:pt x="1803" y="1342"/>
                  </a:cubicBezTo>
                  <a:lnTo>
                    <a:pt x="1803" y="1342"/>
                  </a:lnTo>
                  <a:cubicBezTo>
                    <a:pt x="1823" y="1362"/>
                    <a:pt x="1856" y="1383"/>
                    <a:pt x="1886" y="1411"/>
                  </a:cubicBezTo>
                  <a:lnTo>
                    <a:pt x="1886" y="1411"/>
                  </a:lnTo>
                  <a:cubicBezTo>
                    <a:pt x="1707" y="1537"/>
                    <a:pt x="1554" y="1689"/>
                    <a:pt x="1435" y="1875"/>
                  </a:cubicBezTo>
                  <a:cubicBezTo>
                    <a:pt x="1135" y="2376"/>
                    <a:pt x="1269" y="2943"/>
                    <a:pt x="1669" y="3343"/>
                  </a:cubicBezTo>
                  <a:cubicBezTo>
                    <a:pt x="1786" y="3460"/>
                    <a:pt x="1938" y="3509"/>
                    <a:pt x="2090" y="3509"/>
                  </a:cubicBezTo>
                  <a:cubicBezTo>
                    <a:pt x="2198" y="3509"/>
                    <a:pt x="2306" y="3485"/>
                    <a:pt x="2403" y="3443"/>
                  </a:cubicBezTo>
                  <a:cubicBezTo>
                    <a:pt x="2870" y="3243"/>
                    <a:pt x="3237" y="2876"/>
                    <a:pt x="3370" y="2409"/>
                  </a:cubicBezTo>
                  <a:cubicBezTo>
                    <a:pt x="3381" y="2372"/>
                    <a:pt x="3391" y="2335"/>
                    <a:pt x="3399" y="2298"/>
                  </a:cubicBezTo>
                  <a:lnTo>
                    <a:pt x="3399" y="2298"/>
                  </a:lnTo>
                  <a:cubicBezTo>
                    <a:pt x="3423" y="2312"/>
                    <a:pt x="3446" y="2319"/>
                    <a:pt x="3470" y="2342"/>
                  </a:cubicBezTo>
                  <a:cubicBezTo>
                    <a:pt x="3470" y="2366"/>
                    <a:pt x="3520" y="2422"/>
                    <a:pt x="3537" y="2431"/>
                  </a:cubicBezTo>
                  <a:lnTo>
                    <a:pt x="3537" y="2431"/>
                  </a:lnTo>
                  <a:cubicBezTo>
                    <a:pt x="3553" y="2453"/>
                    <a:pt x="3570" y="2476"/>
                    <a:pt x="3570" y="2476"/>
                  </a:cubicBezTo>
                  <a:cubicBezTo>
                    <a:pt x="3604" y="2543"/>
                    <a:pt x="3604" y="2576"/>
                    <a:pt x="3637" y="2609"/>
                  </a:cubicBezTo>
                  <a:cubicBezTo>
                    <a:pt x="3637" y="2611"/>
                    <a:pt x="3637" y="2613"/>
                    <a:pt x="3637" y="2614"/>
                  </a:cubicBezTo>
                  <a:lnTo>
                    <a:pt x="3637" y="2614"/>
                  </a:lnTo>
                  <a:cubicBezTo>
                    <a:pt x="3637" y="2620"/>
                    <a:pt x="3637" y="2629"/>
                    <a:pt x="3637" y="2643"/>
                  </a:cubicBezTo>
                  <a:cubicBezTo>
                    <a:pt x="3637" y="2676"/>
                    <a:pt x="3670" y="2709"/>
                    <a:pt x="3670" y="2776"/>
                  </a:cubicBezTo>
                  <a:cubicBezTo>
                    <a:pt x="3704" y="2776"/>
                    <a:pt x="3704" y="2809"/>
                    <a:pt x="3704" y="2843"/>
                  </a:cubicBezTo>
                  <a:cubicBezTo>
                    <a:pt x="3704" y="2868"/>
                    <a:pt x="3704" y="2893"/>
                    <a:pt x="3704" y="2909"/>
                  </a:cubicBezTo>
                  <a:cubicBezTo>
                    <a:pt x="3670" y="2943"/>
                    <a:pt x="3670" y="3010"/>
                    <a:pt x="3670" y="3043"/>
                  </a:cubicBezTo>
                  <a:cubicBezTo>
                    <a:pt x="3537" y="3376"/>
                    <a:pt x="3770" y="3743"/>
                    <a:pt x="4104" y="3843"/>
                  </a:cubicBezTo>
                  <a:cubicBezTo>
                    <a:pt x="4147" y="3852"/>
                    <a:pt x="4189" y="3856"/>
                    <a:pt x="4231" y="3856"/>
                  </a:cubicBezTo>
                  <a:cubicBezTo>
                    <a:pt x="4512" y="3856"/>
                    <a:pt x="4755" y="3667"/>
                    <a:pt x="4871" y="3376"/>
                  </a:cubicBezTo>
                  <a:cubicBezTo>
                    <a:pt x="5205" y="2442"/>
                    <a:pt x="4538" y="1308"/>
                    <a:pt x="3604" y="1008"/>
                  </a:cubicBezTo>
                  <a:cubicBezTo>
                    <a:pt x="3481" y="964"/>
                    <a:pt x="3351" y="945"/>
                    <a:pt x="3221" y="945"/>
                  </a:cubicBezTo>
                  <a:cubicBezTo>
                    <a:pt x="3189" y="945"/>
                    <a:pt x="3158" y="946"/>
                    <a:pt x="3127" y="948"/>
                  </a:cubicBezTo>
                  <a:lnTo>
                    <a:pt x="3127" y="948"/>
                  </a:lnTo>
                  <a:cubicBezTo>
                    <a:pt x="2781" y="408"/>
                    <a:pt x="2183" y="0"/>
                    <a:pt x="1545"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1986600" y="1513975"/>
              <a:ext cx="259375" cy="320300"/>
            </a:xfrm>
            <a:custGeom>
              <a:avLst/>
              <a:gdLst/>
              <a:ahLst/>
              <a:cxnLst/>
              <a:rect l="l" t="t" r="r" b="b"/>
              <a:pathLst>
                <a:path w="10375" h="12812" extrusionOk="0">
                  <a:moveTo>
                    <a:pt x="4092" y="1"/>
                  </a:moveTo>
                  <a:cubicBezTo>
                    <a:pt x="4029" y="1"/>
                    <a:pt x="3966" y="1"/>
                    <a:pt x="3903" y="3"/>
                  </a:cubicBezTo>
                  <a:cubicBezTo>
                    <a:pt x="734" y="69"/>
                    <a:pt x="134" y="4339"/>
                    <a:pt x="0" y="7675"/>
                  </a:cubicBezTo>
                  <a:cubicBezTo>
                    <a:pt x="724" y="7864"/>
                    <a:pt x="1366" y="7934"/>
                    <a:pt x="1948" y="7934"/>
                  </a:cubicBezTo>
                  <a:cubicBezTo>
                    <a:pt x="3215" y="7934"/>
                    <a:pt x="4200" y="7601"/>
                    <a:pt x="5137" y="7441"/>
                  </a:cubicBezTo>
                  <a:cubicBezTo>
                    <a:pt x="5181" y="7433"/>
                    <a:pt x="5224" y="7430"/>
                    <a:pt x="5266" y="7430"/>
                  </a:cubicBezTo>
                  <a:cubicBezTo>
                    <a:pt x="6860" y="7430"/>
                    <a:pt x="7272" y="12812"/>
                    <a:pt x="7272" y="12812"/>
                  </a:cubicBezTo>
                  <a:lnTo>
                    <a:pt x="7939" y="11878"/>
                  </a:lnTo>
                  <a:lnTo>
                    <a:pt x="8573" y="12511"/>
                  </a:lnTo>
                  <a:cubicBezTo>
                    <a:pt x="9207" y="11344"/>
                    <a:pt x="8773" y="8976"/>
                    <a:pt x="8773" y="8976"/>
                  </a:cubicBezTo>
                  <a:cubicBezTo>
                    <a:pt x="7739" y="5106"/>
                    <a:pt x="9273" y="3939"/>
                    <a:pt x="10374" y="3505"/>
                  </a:cubicBezTo>
                  <a:cubicBezTo>
                    <a:pt x="9707" y="3071"/>
                    <a:pt x="9507" y="1604"/>
                    <a:pt x="9340" y="836"/>
                  </a:cubicBezTo>
                  <a:cubicBezTo>
                    <a:pt x="9240" y="803"/>
                    <a:pt x="9107" y="770"/>
                    <a:pt x="8973" y="770"/>
                  </a:cubicBezTo>
                  <a:cubicBezTo>
                    <a:pt x="7334" y="416"/>
                    <a:pt x="5757" y="1"/>
                    <a:pt x="4092"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2162550" y="1775875"/>
              <a:ext cx="46725" cy="58400"/>
            </a:xfrm>
            <a:custGeom>
              <a:avLst/>
              <a:gdLst/>
              <a:ahLst/>
              <a:cxnLst/>
              <a:rect l="l" t="t" r="r" b="b"/>
              <a:pathLst>
                <a:path w="1869" h="2336" extrusionOk="0">
                  <a:moveTo>
                    <a:pt x="1868" y="1"/>
                  </a:moveTo>
                  <a:lnTo>
                    <a:pt x="1868" y="1"/>
                  </a:lnTo>
                  <a:cubicBezTo>
                    <a:pt x="1468" y="301"/>
                    <a:pt x="934" y="468"/>
                    <a:pt x="301" y="468"/>
                  </a:cubicBezTo>
                  <a:lnTo>
                    <a:pt x="0" y="468"/>
                  </a:lnTo>
                  <a:cubicBezTo>
                    <a:pt x="167" y="1502"/>
                    <a:pt x="234" y="2336"/>
                    <a:pt x="234" y="2336"/>
                  </a:cubicBezTo>
                  <a:lnTo>
                    <a:pt x="901" y="1402"/>
                  </a:lnTo>
                  <a:lnTo>
                    <a:pt x="1535" y="2035"/>
                  </a:lnTo>
                  <a:cubicBezTo>
                    <a:pt x="1835" y="1502"/>
                    <a:pt x="1868" y="701"/>
                    <a:pt x="1868"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1727250" y="1513975"/>
              <a:ext cx="233525" cy="320300"/>
            </a:xfrm>
            <a:custGeom>
              <a:avLst/>
              <a:gdLst/>
              <a:ahLst/>
              <a:cxnLst/>
              <a:rect l="l" t="t" r="r" b="b"/>
              <a:pathLst>
                <a:path w="9341" h="12812" extrusionOk="0">
                  <a:moveTo>
                    <a:pt x="2858" y="1"/>
                  </a:moveTo>
                  <a:cubicBezTo>
                    <a:pt x="2795" y="1"/>
                    <a:pt x="2732" y="1"/>
                    <a:pt x="2669" y="3"/>
                  </a:cubicBezTo>
                  <a:cubicBezTo>
                    <a:pt x="1401" y="36"/>
                    <a:pt x="567" y="703"/>
                    <a:pt x="0" y="1704"/>
                  </a:cubicBezTo>
                  <a:cubicBezTo>
                    <a:pt x="67" y="3071"/>
                    <a:pt x="567" y="4873"/>
                    <a:pt x="1201" y="5540"/>
                  </a:cubicBezTo>
                  <a:cubicBezTo>
                    <a:pt x="1868" y="6240"/>
                    <a:pt x="2102" y="7074"/>
                    <a:pt x="2001" y="7808"/>
                  </a:cubicBezTo>
                  <a:cubicBezTo>
                    <a:pt x="2702" y="7708"/>
                    <a:pt x="3302" y="7541"/>
                    <a:pt x="3903" y="7441"/>
                  </a:cubicBezTo>
                  <a:cubicBezTo>
                    <a:pt x="3947" y="7433"/>
                    <a:pt x="3990" y="7430"/>
                    <a:pt x="4032" y="7430"/>
                  </a:cubicBezTo>
                  <a:cubicBezTo>
                    <a:pt x="5626" y="7430"/>
                    <a:pt x="6038" y="12812"/>
                    <a:pt x="6038" y="12812"/>
                  </a:cubicBezTo>
                  <a:lnTo>
                    <a:pt x="6705" y="11878"/>
                  </a:lnTo>
                  <a:lnTo>
                    <a:pt x="7339" y="12511"/>
                  </a:lnTo>
                  <a:cubicBezTo>
                    <a:pt x="7939" y="11344"/>
                    <a:pt x="7505" y="8976"/>
                    <a:pt x="7505" y="8976"/>
                  </a:cubicBezTo>
                  <a:cubicBezTo>
                    <a:pt x="7305" y="6307"/>
                    <a:pt x="7372" y="6307"/>
                    <a:pt x="8039" y="4239"/>
                  </a:cubicBezTo>
                  <a:cubicBezTo>
                    <a:pt x="8039" y="4239"/>
                    <a:pt x="8239" y="3105"/>
                    <a:pt x="9340" y="2704"/>
                  </a:cubicBezTo>
                  <a:cubicBezTo>
                    <a:pt x="8673" y="2271"/>
                    <a:pt x="8273" y="1604"/>
                    <a:pt x="8106" y="836"/>
                  </a:cubicBezTo>
                  <a:cubicBezTo>
                    <a:pt x="7972" y="803"/>
                    <a:pt x="7839" y="770"/>
                    <a:pt x="7739" y="770"/>
                  </a:cubicBezTo>
                  <a:cubicBezTo>
                    <a:pt x="6100" y="416"/>
                    <a:pt x="4522" y="1"/>
                    <a:pt x="285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1874000" y="1788400"/>
              <a:ext cx="45075" cy="45875"/>
            </a:xfrm>
            <a:custGeom>
              <a:avLst/>
              <a:gdLst/>
              <a:ahLst/>
              <a:cxnLst/>
              <a:rect l="l" t="t" r="r" b="b"/>
              <a:pathLst>
                <a:path w="1803" h="1835" extrusionOk="0">
                  <a:moveTo>
                    <a:pt x="1802" y="0"/>
                  </a:moveTo>
                  <a:cubicBezTo>
                    <a:pt x="1402" y="234"/>
                    <a:pt x="935" y="367"/>
                    <a:pt x="334" y="367"/>
                  </a:cubicBezTo>
                  <a:lnTo>
                    <a:pt x="1" y="367"/>
                  </a:lnTo>
                  <a:cubicBezTo>
                    <a:pt x="134" y="1201"/>
                    <a:pt x="168" y="1835"/>
                    <a:pt x="168" y="1835"/>
                  </a:cubicBezTo>
                  <a:lnTo>
                    <a:pt x="835" y="901"/>
                  </a:lnTo>
                  <a:lnTo>
                    <a:pt x="1469" y="1534"/>
                  </a:lnTo>
                  <a:cubicBezTo>
                    <a:pt x="1669" y="1134"/>
                    <a:pt x="1769" y="567"/>
                    <a:pt x="18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1541275" y="1263925"/>
              <a:ext cx="836450" cy="584525"/>
            </a:xfrm>
            <a:custGeom>
              <a:avLst/>
              <a:gdLst/>
              <a:ahLst/>
              <a:cxnLst/>
              <a:rect l="l" t="t" r="r" b="b"/>
              <a:pathLst>
                <a:path w="33458" h="23381" extrusionOk="0">
                  <a:moveTo>
                    <a:pt x="26926" y="0"/>
                  </a:moveTo>
                  <a:cubicBezTo>
                    <a:pt x="22679" y="0"/>
                    <a:pt x="20958" y="1985"/>
                    <a:pt x="17655" y="1985"/>
                  </a:cubicBezTo>
                  <a:cubicBezTo>
                    <a:pt x="17468" y="1985"/>
                    <a:pt x="17277" y="1979"/>
                    <a:pt x="17079" y="1965"/>
                  </a:cubicBezTo>
                  <a:cubicBezTo>
                    <a:pt x="15543" y="1868"/>
                    <a:pt x="14120" y="422"/>
                    <a:pt x="11998" y="422"/>
                  </a:cubicBezTo>
                  <a:cubicBezTo>
                    <a:pt x="10480" y="422"/>
                    <a:pt x="8603" y="1162"/>
                    <a:pt x="6071" y="3667"/>
                  </a:cubicBezTo>
                  <a:cubicBezTo>
                    <a:pt x="0" y="9638"/>
                    <a:pt x="7839" y="17110"/>
                    <a:pt x="8373" y="18511"/>
                  </a:cubicBezTo>
                  <a:cubicBezTo>
                    <a:pt x="8873" y="19912"/>
                    <a:pt x="8740" y="23014"/>
                    <a:pt x="8740" y="23014"/>
                  </a:cubicBezTo>
                  <a:lnTo>
                    <a:pt x="9541" y="22113"/>
                  </a:lnTo>
                  <a:lnTo>
                    <a:pt x="10441" y="23081"/>
                  </a:lnTo>
                  <a:lnTo>
                    <a:pt x="10441" y="20712"/>
                  </a:lnTo>
                  <a:cubicBezTo>
                    <a:pt x="10641" y="18210"/>
                    <a:pt x="12509" y="17543"/>
                    <a:pt x="12509" y="17543"/>
                  </a:cubicBezTo>
                  <a:cubicBezTo>
                    <a:pt x="14022" y="18270"/>
                    <a:pt x="15225" y="18496"/>
                    <a:pt x="16244" y="18496"/>
                  </a:cubicBezTo>
                  <a:cubicBezTo>
                    <a:pt x="17517" y="18496"/>
                    <a:pt x="18503" y="18144"/>
                    <a:pt x="19448" y="17977"/>
                  </a:cubicBezTo>
                  <a:cubicBezTo>
                    <a:pt x="19487" y="17971"/>
                    <a:pt x="19525" y="17968"/>
                    <a:pt x="19563" y="17968"/>
                  </a:cubicBezTo>
                  <a:cubicBezTo>
                    <a:pt x="21169" y="17968"/>
                    <a:pt x="21582" y="23381"/>
                    <a:pt x="21582" y="23381"/>
                  </a:cubicBezTo>
                  <a:lnTo>
                    <a:pt x="22250" y="22413"/>
                  </a:lnTo>
                  <a:lnTo>
                    <a:pt x="22883" y="23081"/>
                  </a:lnTo>
                  <a:cubicBezTo>
                    <a:pt x="23484" y="21913"/>
                    <a:pt x="23651" y="19278"/>
                    <a:pt x="23651" y="19278"/>
                  </a:cubicBezTo>
                  <a:cubicBezTo>
                    <a:pt x="23917" y="17543"/>
                    <a:pt x="23350" y="17810"/>
                    <a:pt x="24018" y="15775"/>
                  </a:cubicBezTo>
                  <a:cubicBezTo>
                    <a:pt x="24018" y="15775"/>
                    <a:pt x="24509" y="13595"/>
                    <a:pt x="26493" y="13595"/>
                  </a:cubicBezTo>
                  <a:cubicBezTo>
                    <a:pt x="26577" y="13595"/>
                    <a:pt x="26664" y="13599"/>
                    <a:pt x="26753" y="13607"/>
                  </a:cubicBezTo>
                  <a:cubicBezTo>
                    <a:pt x="33458" y="13574"/>
                    <a:pt x="32991" y="8137"/>
                    <a:pt x="32991" y="8137"/>
                  </a:cubicBezTo>
                  <a:cubicBezTo>
                    <a:pt x="32424" y="598"/>
                    <a:pt x="27854" y="31"/>
                    <a:pt x="27854" y="31"/>
                  </a:cubicBezTo>
                  <a:cubicBezTo>
                    <a:pt x="27531" y="10"/>
                    <a:pt x="27223" y="0"/>
                    <a:pt x="26926"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2028275" y="1711125"/>
              <a:ext cx="90100" cy="137325"/>
            </a:xfrm>
            <a:custGeom>
              <a:avLst/>
              <a:gdLst/>
              <a:ahLst/>
              <a:cxnLst/>
              <a:rect l="l" t="t" r="r" b="b"/>
              <a:pathLst>
                <a:path w="3604" h="5493" extrusionOk="0">
                  <a:moveTo>
                    <a:pt x="428" y="1"/>
                  </a:moveTo>
                  <a:cubicBezTo>
                    <a:pt x="203" y="1"/>
                    <a:pt x="53" y="72"/>
                    <a:pt x="1" y="89"/>
                  </a:cubicBezTo>
                  <a:cubicBezTo>
                    <a:pt x="26" y="86"/>
                    <a:pt x="50" y="85"/>
                    <a:pt x="74" y="85"/>
                  </a:cubicBezTo>
                  <a:cubicBezTo>
                    <a:pt x="1681" y="85"/>
                    <a:pt x="2102" y="5493"/>
                    <a:pt x="2102" y="5493"/>
                  </a:cubicBezTo>
                  <a:lnTo>
                    <a:pt x="2770" y="4525"/>
                  </a:lnTo>
                  <a:lnTo>
                    <a:pt x="3403" y="5193"/>
                  </a:lnTo>
                  <a:cubicBezTo>
                    <a:pt x="3470" y="5059"/>
                    <a:pt x="3537" y="4859"/>
                    <a:pt x="3604" y="4659"/>
                  </a:cubicBezTo>
                  <a:cubicBezTo>
                    <a:pt x="2318" y="581"/>
                    <a:pt x="1070" y="1"/>
                    <a:pt x="428"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2074975" y="1800900"/>
              <a:ext cx="50075" cy="47550"/>
            </a:xfrm>
            <a:custGeom>
              <a:avLst/>
              <a:gdLst/>
              <a:ahLst/>
              <a:cxnLst/>
              <a:rect l="l" t="t" r="r" b="b"/>
              <a:pathLst>
                <a:path w="2003" h="1902" extrusionOk="0">
                  <a:moveTo>
                    <a:pt x="2002" y="0"/>
                  </a:moveTo>
                  <a:lnTo>
                    <a:pt x="2002" y="0"/>
                  </a:lnTo>
                  <a:cubicBezTo>
                    <a:pt x="1669" y="167"/>
                    <a:pt x="1269" y="234"/>
                    <a:pt x="802" y="234"/>
                  </a:cubicBezTo>
                  <a:cubicBezTo>
                    <a:pt x="535" y="234"/>
                    <a:pt x="268" y="201"/>
                    <a:pt x="1" y="134"/>
                  </a:cubicBezTo>
                  <a:lnTo>
                    <a:pt x="1" y="134"/>
                  </a:lnTo>
                  <a:cubicBezTo>
                    <a:pt x="168" y="1101"/>
                    <a:pt x="234" y="1902"/>
                    <a:pt x="234" y="1902"/>
                  </a:cubicBezTo>
                  <a:lnTo>
                    <a:pt x="902" y="934"/>
                  </a:lnTo>
                  <a:lnTo>
                    <a:pt x="1535" y="1602"/>
                  </a:lnTo>
                  <a:cubicBezTo>
                    <a:pt x="1736" y="1201"/>
                    <a:pt x="1902" y="601"/>
                    <a:pt x="2002"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2074975" y="1804225"/>
              <a:ext cx="40075" cy="44225"/>
            </a:xfrm>
            <a:custGeom>
              <a:avLst/>
              <a:gdLst/>
              <a:ahLst/>
              <a:cxnLst/>
              <a:rect l="l" t="t" r="r" b="b"/>
              <a:pathLst>
                <a:path w="1603" h="1769" extrusionOk="0">
                  <a:moveTo>
                    <a:pt x="1" y="1"/>
                  </a:moveTo>
                  <a:cubicBezTo>
                    <a:pt x="168" y="968"/>
                    <a:pt x="234" y="1769"/>
                    <a:pt x="234" y="1769"/>
                  </a:cubicBezTo>
                  <a:lnTo>
                    <a:pt x="902" y="801"/>
                  </a:lnTo>
                  <a:lnTo>
                    <a:pt x="1535" y="1469"/>
                  </a:lnTo>
                  <a:cubicBezTo>
                    <a:pt x="1602" y="468"/>
                    <a:pt x="1535" y="301"/>
                    <a:pt x="1435" y="34"/>
                  </a:cubicBezTo>
                  <a:lnTo>
                    <a:pt x="802" y="101"/>
                  </a:lnTo>
                  <a:cubicBezTo>
                    <a:pt x="802" y="101"/>
                    <a:pt x="268" y="68"/>
                    <a:pt x="1"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759750" y="1795900"/>
              <a:ext cx="42575" cy="45050"/>
            </a:xfrm>
            <a:custGeom>
              <a:avLst/>
              <a:gdLst/>
              <a:ahLst/>
              <a:cxnLst/>
              <a:rect l="l" t="t" r="r" b="b"/>
              <a:pathLst>
                <a:path w="1703" h="1802" extrusionOk="0">
                  <a:moveTo>
                    <a:pt x="1" y="0"/>
                  </a:moveTo>
                  <a:lnTo>
                    <a:pt x="1" y="0"/>
                  </a:lnTo>
                  <a:cubicBezTo>
                    <a:pt x="34" y="934"/>
                    <a:pt x="1" y="1735"/>
                    <a:pt x="1" y="1735"/>
                  </a:cubicBezTo>
                  <a:lnTo>
                    <a:pt x="802" y="834"/>
                  </a:lnTo>
                  <a:lnTo>
                    <a:pt x="1702" y="1802"/>
                  </a:lnTo>
                  <a:lnTo>
                    <a:pt x="1702" y="67"/>
                  </a:lnTo>
                  <a:cubicBezTo>
                    <a:pt x="1469" y="134"/>
                    <a:pt x="1235" y="134"/>
                    <a:pt x="1002" y="134"/>
                  </a:cubicBezTo>
                  <a:cubicBezTo>
                    <a:pt x="635" y="134"/>
                    <a:pt x="301" y="100"/>
                    <a:pt x="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759750" y="1795900"/>
              <a:ext cx="42575" cy="45050"/>
            </a:xfrm>
            <a:custGeom>
              <a:avLst/>
              <a:gdLst/>
              <a:ahLst/>
              <a:cxnLst/>
              <a:rect l="l" t="t" r="r" b="b"/>
              <a:pathLst>
                <a:path w="1703" h="1802" extrusionOk="0">
                  <a:moveTo>
                    <a:pt x="1" y="0"/>
                  </a:moveTo>
                  <a:lnTo>
                    <a:pt x="1" y="0"/>
                  </a:lnTo>
                  <a:cubicBezTo>
                    <a:pt x="34" y="934"/>
                    <a:pt x="1" y="1735"/>
                    <a:pt x="1" y="1735"/>
                  </a:cubicBezTo>
                  <a:lnTo>
                    <a:pt x="802" y="834"/>
                  </a:lnTo>
                  <a:lnTo>
                    <a:pt x="1702" y="1802"/>
                  </a:lnTo>
                  <a:lnTo>
                    <a:pt x="1702" y="1802"/>
                  </a:lnTo>
                  <a:lnTo>
                    <a:pt x="935" y="134"/>
                  </a:lnTo>
                  <a:cubicBezTo>
                    <a:pt x="935" y="134"/>
                    <a:pt x="301" y="100"/>
                    <a:pt x="1" y="0"/>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2094175" y="1246300"/>
              <a:ext cx="145125" cy="152100"/>
            </a:xfrm>
            <a:custGeom>
              <a:avLst/>
              <a:gdLst/>
              <a:ahLst/>
              <a:cxnLst/>
              <a:rect l="l" t="t" r="r" b="b"/>
              <a:pathLst>
                <a:path w="5805" h="6084" extrusionOk="0">
                  <a:moveTo>
                    <a:pt x="4194" y="1"/>
                  </a:moveTo>
                  <a:cubicBezTo>
                    <a:pt x="4175" y="1"/>
                    <a:pt x="4156" y="1"/>
                    <a:pt x="4136" y="2"/>
                  </a:cubicBezTo>
                  <a:cubicBezTo>
                    <a:pt x="3636" y="2"/>
                    <a:pt x="2802" y="169"/>
                    <a:pt x="2002" y="436"/>
                  </a:cubicBezTo>
                  <a:lnTo>
                    <a:pt x="1935" y="436"/>
                  </a:lnTo>
                  <a:cubicBezTo>
                    <a:pt x="1868" y="469"/>
                    <a:pt x="1801" y="502"/>
                    <a:pt x="1735" y="536"/>
                  </a:cubicBezTo>
                  <a:cubicBezTo>
                    <a:pt x="1701" y="536"/>
                    <a:pt x="1668" y="569"/>
                    <a:pt x="1635" y="569"/>
                  </a:cubicBezTo>
                  <a:cubicBezTo>
                    <a:pt x="1601" y="602"/>
                    <a:pt x="1535" y="602"/>
                    <a:pt x="1468" y="636"/>
                  </a:cubicBezTo>
                  <a:cubicBezTo>
                    <a:pt x="1435" y="669"/>
                    <a:pt x="1368" y="702"/>
                    <a:pt x="1334" y="702"/>
                  </a:cubicBezTo>
                  <a:cubicBezTo>
                    <a:pt x="1301" y="736"/>
                    <a:pt x="1268" y="736"/>
                    <a:pt x="1201" y="769"/>
                  </a:cubicBezTo>
                  <a:cubicBezTo>
                    <a:pt x="1134" y="802"/>
                    <a:pt x="1034" y="869"/>
                    <a:pt x="968" y="936"/>
                  </a:cubicBezTo>
                  <a:lnTo>
                    <a:pt x="934" y="936"/>
                  </a:lnTo>
                  <a:cubicBezTo>
                    <a:pt x="867" y="969"/>
                    <a:pt x="801" y="1036"/>
                    <a:pt x="734" y="1103"/>
                  </a:cubicBezTo>
                  <a:cubicBezTo>
                    <a:pt x="701" y="1103"/>
                    <a:pt x="667" y="1136"/>
                    <a:pt x="667" y="1136"/>
                  </a:cubicBezTo>
                  <a:cubicBezTo>
                    <a:pt x="601" y="1169"/>
                    <a:pt x="567" y="1236"/>
                    <a:pt x="501" y="1269"/>
                  </a:cubicBezTo>
                  <a:cubicBezTo>
                    <a:pt x="501" y="1303"/>
                    <a:pt x="467" y="1303"/>
                    <a:pt x="434" y="1336"/>
                  </a:cubicBezTo>
                  <a:cubicBezTo>
                    <a:pt x="400" y="1370"/>
                    <a:pt x="367" y="1436"/>
                    <a:pt x="334" y="1470"/>
                  </a:cubicBezTo>
                  <a:cubicBezTo>
                    <a:pt x="300" y="1503"/>
                    <a:pt x="300" y="1503"/>
                    <a:pt x="267" y="1536"/>
                  </a:cubicBezTo>
                  <a:cubicBezTo>
                    <a:pt x="234" y="1603"/>
                    <a:pt x="200" y="1636"/>
                    <a:pt x="167" y="1703"/>
                  </a:cubicBezTo>
                  <a:cubicBezTo>
                    <a:pt x="167" y="1703"/>
                    <a:pt x="134" y="1736"/>
                    <a:pt x="134" y="1770"/>
                  </a:cubicBezTo>
                  <a:cubicBezTo>
                    <a:pt x="100" y="1837"/>
                    <a:pt x="67" y="1903"/>
                    <a:pt x="34" y="2003"/>
                  </a:cubicBezTo>
                  <a:cubicBezTo>
                    <a:pt x="34" y="2070"/>
                    <a:pt x="34" y="2103"/>
                    <a:pt x="0" y="2170"/>
                  </a:cubicBezTo>
                  <a:cubicBezTo>
                    <a:pt x="0" y="2170"/>
                    <a:pt x="0" y="2203"/>
                    <a:pt x="0" y="2237"/>
                  </a:cubicBezTo>
                  <a:cubicBezTo>
                    <a:pt x="0" y="2270"/>
                    <a:pt x="0" y="2304"/>
                    <a:pt x="34" y="2370"/>
                  </a:cubicBezTo>
                  <a:cubicBezTo>
                    <a:pt x="34" y="2370"/>
                    <a:pt x="34" y="2404"/>
                    <a:pt x="34" y="2404"/>
                  </a:cubicBezTo>
                  <a:cubicBezTo>
                    <a:pt x="34" y="2470"/>
                    <a:pt x="34" y="2537"/>
                    <a:pt x="67" y="2604"/>
                  </a:cubicBezTo>
                  <a:cubicBezTo>
                    <a:pt x="100" y="2670"/>
                    <a:pt x="100" y="2737"/>
                    <a:pt x="134" y="2837"/>
                  </a:cubicBezTo>
                  <a:cubicBezTo>
                    <a:pt x="134" y="2837"/>
                    <a:pt x="167" y="2871"/>
                    <a:pt x="167" y="2871"/>
                  </a:cubicBezTo>
                  <a:cubicBezTo>
                    <a:pt x="200" y="2937"/>
                    <a:pt x="200" y="3004"/>
                    <a:pt x="234" y="3037"/>
                  </a:cubicBezTo>
                  <a:cubicBezTo>
                    <a:pt x="234" y="3071"/>
                    <a:pt x="267" y="3104"/>
                    <a:pt x="267" y="3104"/>
                  </a:cubicBezTo>
                  <a:cubicBezTo>
                    <a:pt x="334" y="3271"/>
                    <a:pt x="434" y="3438"/>
                    <a:pt x="534" y="3571"/>
                  </a:cubicBezTo>
                  <a:lnTo>
                    <a:pt x="567" y="3604"/>
                  </a:lnTo>
                  <a:cubicBezTo>
                    <a:pt x="601" y="3671"/>
                    <a:pt x="667" y="3771"/>
                    <a:pt x="734" y="3838"/>
                  </a:cubicBezTo>
                  <a:cubicBezTo>
                    <a:pt x="1525" y="4983"/>
                    <a:pt x="2827" y="6083"/>
                    <a:pt x="3387" y="6083"/>
                  </a:cubicBezTo>
                  <a:cubicBezTo>
                    <a:pt x="3512" y="6083"/>
                    <a:pt x="3599" y="6028"/>
                    <a:pt x="3636" y="5906"/>
                  </a:cubicBezTo>
                  <a:cubicBezTo>
                    <a:pt x="4804" y="2103"/>
                    <a:pt x="5804" y="2537"/>
                    <a:pt x="5337" y="869"/>
                  </a:cubicBezTo>
                  <a:cubicBezTo>
                    <a:pt x="5337" y="869"/>
                    <a:pt x="5209" y="1"/>
                    <a:pt x="4194"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2133975" y="1358925"/>
              <a:ext cx="320475" cy="240250"/>
            </a:xfrm>
            <a:custGeom>
              <a:avLst/>
              <a:gdLst/>
              <a:ahLst/>
              <a:cxnLst/>
              <a:rect l="l" t="t" r="r" b="b"/>
              <a:pathLst>
                <a:path w="12819" h="9610" extrusionOk="0">
                  <a:moveTo>
                    <a:pt x="7281" y="0"/>
                  </a:moveTo>
                  <a:cubicBezTo>
                    <a:pt x="7281" y="0"/>
                    <a:pt x="1" y="9609"/>
                    <a:pt x="4170" y="9609"/>
                  </a:cubicBezTo>
                  <a:cubicBezTo>
                    <a:pt x="4205" y="9609"/>
                    <a:pt x="4242" y="9608"/>
                    <a:pt x="4279" y="9607"/>
                  </a:cubicBezTo>
                  <a:cubicBezTo>
                    <a:pt x="8682" y="9407"/>
                    <a:pt x="10350" y="6972"/>
                    <a:pt x="10817" y="5871"/>
                  </a:cubicBezTo>
                  <a:cubicBezTo>
                    <a:pt x="9616" y="5637"/>
                    <a:pt x="9316" y="5137"/>
                    <a:pt x="9316" y="5137"/>
                  </a:cubicBezTo>
                  <a:lnTo>
                    <a:pt x="9316" y="5137"/>
                  </a:lnTo>
                  <a:cubicBezTo>
                    <a:pt x="9484" y="5160"/>
                    <a:pt x="9647" y="5171"/>
                    <a:pt x="9805" y="5171"/>
                  </a:cubicBezTo>
                  <a:cubicBezTo>
                    <a:pt x="11249" y="5171"/>
                    <a:pt x="12251" y="4303"/>
                    <a:pt x="12251" y="4303"/>
                  </a:cubicBezTo>
                  <a:cubicBezTo>
                    <a:pt x="12818" y="2802"/>
                    <a:pt x="11184" y="1068"/>
                    <a:pt x="11184" y="1068"/>
                  </a:cubicBezTo>
                  <a:cubicBezTo>
                    <a:pt x="10770" y="1218"/>
                    <a:pt x="10379" y="1279"/>
                    <a:pt x="10015" y="1279"/>
                  </a:cubicBezTo>
                  <a:cubicBezTo>
                    <a:pt x="8358" y="1279"/>
                    <a:pt x="7281" y="0"/>
                    <a:pt x="7281" y="0"/>
                  </a:cubicBezTo>
                  <a:close/>
                </a:path>
              </a:pathLst>
            </a:custGeom>
            <a:solidFill>
              <a:srgbClr val="EDB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2408550" y="1389650"/>
              <a:ext cx="35900" cy="81975"/>
            </a:xfrm>
            <a:custGeom>
              <a:avLst/>
              <a:gdLst/>
              <a:ahLst/>
              <a:cxnLst/>
              <a:rect l="l" t="t" r="r" b="b"/>
              <a:pathLst>
                <a:path w="1436" h="3279" extrusionOk="0">
                  <a:moveTo>
                    <a:pt x="272" y="1"/>
                  </a:moveTo>
                  <a:cubicBezTo>
                    <a:pt x="259" y="1"/>
                    <a:pt x="247" y="2"/>
                    <a:pt x="234" y="5"/>
                  </a:cubicBezTo>
                  <a:cubicBezTo>
                    <a:pt x="1" y="105"/>
                    <a:pt x="1" y="873"/>
                    <a:pt x="268" y="1773"/>
                  </a:cubicBezTo>
                  <a:cubicBezTo>
                    <a:pt x="490" y="2632"/>
                    <a:pt x="895" y="3279"/>
                    <a:pt x="1164" y="3279"/>
                  </a:cubicBezTo>
                  <a:cubicBezTo>
                    <a:pt x="1177" y="3279"/>
                    <a:pt x="1189" y="3277"/>
                    <a:pt x="1202" y="3274"/>
                  </a:cubicBezTo>
                  <a:cubicBezTo>
                    <a:pt x="1435" y="3174"/>
                    <a:pt x="1435" y="2407"/>
                    <a:pt x="1168" y="1506"/>
                  </a:cubicBezTo>
                  <a:cubicBezTo>
                    <a:pt x="914" y="647"/>
                    <a:pt x="538" y="1"/>
                    <a:pt x="272"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2413550" y="1408050"/>
              <a:ext cx="14225" cy="37625"/>
            </a:xfrm>
            <a:custGeom>
              <a:avLst/>
              <a:gdLst/>
              <a:ahLst/>
              <a:cxnLst/>
              <a:rect l="l" t="t" r="r" b="b"/>
              <a:pathLst>
                <a:path w="569" h="1505" extrusionOk="0">
                  <a:moveTo>
                    <a:pt x="73" y="1"/>
                  </a:moveTo>
                  <a:cubicBezTo>
                    <a:pt x="71" y="1"/>
                    <a:pt x="69" y="2"/>
                    <a:pt x="68" y="3"/>
                  </a:cubicBezTo>
                  <a:cubicBezTo>
                    <a:pt x="1" y="3"/>
                    <a:pt x="34" y="370"/>
                    <a:pt x="168" y="770"/>
                  </a:cubicBezTo>
                  <a:cubicBezTo>
                    <a:pt x="301" y="1204"/>
                    <a:pt x="435" y="1504"/>
                    <a:pt x="501" y="1504"/>
                  </a:cubicBezTo>
                  <a:cubicBezTo>
                    <a:pt x="568" y="1471"/>
                    <a:pt x="501" y="1137"/>
                    <a:pt x="368" y="704"/>
                  </a:cubicBezTo>
                  <a:cubicBezTo>
                    <a:pt x="272" y="322"/>
                    <a:pt x="116" y="1"/>
                    <a:pt x="73"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2425225" y="1408050"/>
              <a:ext cx="14225" cy="37625"/>
            </a:xfrm>
            <a:custGeom>
              <a:avLst/>
              <a:gdLst/>
              <a:ahLst/>
              <a:cxnLst/>
              <a:rect l="l" t="t" r="r" b="b"/>
              <a:pathLst>
                <a:path w="569" h="1505" extrusionOk="0">
                  <a:moveTo>
                    <a:pt x="77" y="1"/>
                  </a:moveTo>
                  <a:cubicBezTo>
                    <a:pt x="74" y="1"/>
                    <a:pt x="71" y="2"/>
                    <a:pt x="68" y="3"/>
                  </a:cubicBezTo>
                  <a:cubicBezTo>
                    <a:pt x="1" y="3"/>
                    <a:pt x="68" y="370"/>
                    <a:pt x="201" y="770"/>
                  </a:cubicBezTo>
                  <a:cubicBezTo>
                    <a:pt x="301" y="1204"/>
                    <a:pt x="468" y="1504"/>
                    <a:pt x="501" y="1504"/>
                  </a:cubicBezTo>
                  <a:cubicBezTo>
                    <a:pt x="568" y="1471"/>
                    <a:pt x="535" y="1137"/>
                    <a:pt x="401" y="704"/>
                  </a:cubicBezTo>
                  <a:cubicBezTo>
                    <a:pt x="274" y="322"/>
                    <a:pt x="147" y="1"/>
                    <a:pt x="77"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2258450" y="1371250"/>
              <a:ext cx="25050" cy="21800"/>
            </a:xfrm>
            <a:custGeom>
              <a:avLst/>
              <a:gdLst/>
              <a:ahLst/>
              <a:cxnLst/>
              <a:rect l="l" t="t" r="r" b="b"/>
              <a:pathLst>
                <a:path w="1002" h="872" extrusionOk="0">
                  <a:moveTo>
                    <a:pt x="515" y="1"/>
                  </a:moveTo>
                  <a:cubicBezTo>
                    <a:pt x="420" y="1"/>
                    <a:pt x="321" y="35"/>
                    <a:pt x="234" y="108"/>
                  </a:cubicBezTo>
                  <a:cubicBezTo>
                    <a:pt x="67" y="241"/>
                    <a:pt x="1" y="508"/>
                    <a:pt x="167" y="708"/>
                  </a:cubicBezTo>
                  <a:cubicBezTo>
                    <a:pt x="247" y="807"/>
                    <a:pt x="374" y="871"/>
                    <a:pt x="506" y="871"/>
                  </a:cubicBezTo>
                  <a:cubicBezTo>
                    <a:pt x="595" y="871"/>
                    <a:pt x="687" y="842"/>
                    <a:pt x="768" y="775"/>
                  </a:cubicBezTo>
                  <a:cubicBezTo>
                    <a:pt x="968" y="641"/>
                    <a:pt x="1001" y="374"/>
                    <a:pt x="834" y="174"/>
                  </a:cubicBezTo>
                  <a:cubicBezTo>
                    <a:pt x="759" y="61"/>
                    <a:pt x="640" y="1"/>
                    <a:pt x="515" y="1"/>
                  </a:cubicBezTo>
                  <a:close/>
                </a:path>
              </a:pathLst>
            </a:custGeom>
            <a:solidFill>
              <a:srgbClr val="2F3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2020775" y="1381200"/>
              <a:ext cx="101775" cy="203725"/>
            </a:xfrm>
            <a:custGeom>
              <a:avLst/>
              <a:gdLst/>
              <a:ahLst/>
              <a:cxnLst/>
              <a:rect l="l" t="t" r="r" b="b"/>
              <a:pathLst>
                <a:path w="4071" h="8149" extrusionOk="0">
                  <a:moveTo>
                    <a:pt x="1457" y="1"/>
                  </a:moveTo>
                  <a:cubicBezTo>
                    <a:pt x="1449" y="1"/>
                    <a:pt x="1441" y="3"/>
                    <a:pt x="1435" y="10"/>
                  </a:cubicBezTo>
                  <a:cubicBezTo>
                    <a:pt x="334" y="777"/>
                    <a:pt x="1" y="2512"/>
                    <a:pt x="534" y="4213"/>
                  </a:cubicBezTo>
                  <a:cubicBezTo>
                    <a:pt x="768" y="5047"/>
                    <a:pt x="1235" y="5881"/>
                    <a:pt x="1835" y="6548"/>
                  </a:cubicBezTo>
                  <a:cubicBezTo>
                    <a:pt x="2369" y="7182"/>
                    <a:pt x="3303" y="8082"/>
                    <a:pt x="4004" y="8149"/>
                  </a:cubicBezTo>
                  <a:cubicBezTo>
                    <a:pt x="4070" y="8149"/>
                    <a:pt x="4070" y="8082"/>
                    <a:pt x="4037" y="8049"/>
                  </a:cubicBezTo>
                  <a:cubicBezTo>
                    <a:pt x="3770" y="7815"/>
                    <a:pt x="3437" y="7715"/>
                    <a:pt x="3170" y="7515"/>
                  </a:cubicBezTo>
                  <a:cubicBezTo>
                    <a:pt x="2803" y="7248"/>
                    <a:pt x="2469" y="6981"/>
                    <a:pt x="2169" y="6648"/>
                  </a:cubicBezTo>
                  <a:cubicBezTo>
                    <a:pt x="1502" y="5947"/>
                    <a:pt x="1001" y="5113"/>
                    <a:pt x="701" y="4213"/>
                  </a:cubicBezTo>
                  <a:cubicBezTo>
                    <a:pt x="168" y="2545"/>
                    <a:pt x="568" y="1010"/>
                    <a:pt x="1468" y="76"/>
                  </a:cubicBezTo>
                  <a:cubicBezTo>
                    <a:pt x="1522" y="49"/>
                    <a:pt x="1489" y="1"/>
                    <a:pt x="1457" y="1"/>
                  </a:cubicBez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2325625" y="1272125"/>
              <a:ext cx="45600" cy="42300"/>
            </a:xfrm>
            <a:custGeom>
              <a:avLst/>
              <a:gdLst/>
              <a:ahLst/>
              <a:cxnLst/>
              <a:rect l="l" t="t" r="r" b="b"/>
              <a:pathLst>
                <a:path w="1824" h="1692" extrusionOk="0">
                  <a:moveTo>
                    <a:pt x="321" y="1"/>
                  </a:moveTo>
                  <a:cubicBezTo>
                    <a:pt x="141" y="1"/>
                    <a:pt x="1" y="213"/>
                    <a:pt x="82" y="403"/>
                  </a:cubicBezTo>
                  <a:cubicBezTo>
                    <a:pt x="116" y="437"/>
                    <a:pt x="116" y="503"/>
                    <a:pt x="116" y="537"/>
                  </a:cubicBezTo>
                  <a:cubicBezTo>
                    <a:pt x="149" y="603"/>
                    <a:pt x="182" y="670"/>
                    <a:pt x="216" y="703"/>
                  </a:cubicBezTo>
                  <a:cubicBezTo>
                    <a:pt x="249" y="804"/>
                    <a:pt x="316" y="904"/>
                    <a:pt x="382" y="1004"/>
                  </a:cubicBezTo>
                  <a:cubicBezTo>
                    <a:pt x="516" y="1170"/>
                    <a:pt x="683" y="1371"/>
                    <a:pt x="849" y="1537"/>
                  </a:cubicBezTo>
                  <a:cubicBezTo>
                    <a:pt x="943" y="1646"/>
                    <a:pt x="1051" y="1692"/>
                    <a:pt x="1156" y="1692"/>
                  </a:cubicBezTo>
                  <a:cubicBezTo>
                    <a:pt x="1503" y="1692"/>
                    <a:pt x="1823" y="1203"/>
                    <a:pt x="1517" y="870"/>
                  </a:cubicBezTo>
                  <a:cubicBezTo>
                    <a:pt x="1350" y="703"/>
                    <a:pt x="1216" y="537"/>
                    <a:pt x="1050" y="403"/>
                  </a:cubicBezTo>
                  <a:cubicBezTo>
                    <a:pt x="949" y="337"/>
                    <a:pt x="883" y="270"/>
                    <a:pt x="783" y="203"/>
                  </a:cubicBezTo>
                  <a:cubicBezTo>
                    <a:pt x="716" y="170"/>
                    <a:pt x="683" y="136"/>
                    <a:pt x="616" y="103"/>
                  </a:cubicBezTo>
                  <a:cubicBezTo>
                    <a:pt x="549" y="70"/>
                    <a:pt x="516" y="70"/>
                    <a:pt x="449" y="36"/>
                  </a:cubicBezTo>
                  <a:cubicBezTo>
                    <a:pt x="406" y="12"/>
                    <a:pt x="363" y="1"/>
                    <a:pt x="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2118675" y="1276600"/>
              <a:ext cx="52250" cy="33175"/>
            </a:xfrm>
            <a:custGeom>
              <a:avLst/>
              <a:gdLst/>
              <a:ahLst/>
              <a:cxnLst/>
              <a:rect l="l" t="t" r="r" b="b"/>
              <a:pathLst>
                <a:path w="2090" h="1327" extrusionOk="0">
                  <a:moveTo>
                    <a:pt x="1298" y="1"/>
                  </a:moveTo>
                  <a:cubicBezTo>
                    <a:pt x="1081" y="1"/>
                    <a:pt x="858" y="63"/>
                    <a:pt x="688" y="158"/>
                  </a:cubicBezTo>
                  <a:cubicBezTo>
                    <a:pt x="388" y="324"/>
                    <a:pt x="188" y="558"/>
                    <a:pt x="88" y="891"/>
                  </a:cubicBezTo>
                  <a:cubicBezTo>
                    <a:pt x="1" y="1151"/>
                    <a:pt x="209" y="1327"/>
                    <a:pt x="421" y="1327"/>
                  </a:cubicBezTo>
                  <a:cubicBezTo>
                    <a:pt x="536" y="1327"/>
                    <a:pt x="651" y="1275"/>
                    <a:pt x="721" y="1158"/>
                  </a:cubicBezTo>
                  <a:cubicBezTo>
                    <a:pt x="821" y="1058"/>
                    <a:pt x="922" y="958"/>
                    <a:pt x="1055" y="925"/>
                  </a:cubicBezTo>
                  <a:cubicBezTo>
                    <a:pt x="1111" y="902"/>
                    <a:pt x="1162" y="895"/>
                    <a:pt x="1213" y="895"/>
                  </a:cubicBezTo>
                  <a:cubicBezTo>
                    <a:pt x="1314" y="895"/>
                    <a:pt x="1411" y="925"/>
                    <a:pt x="1522" y="925"/>
                  </a:cubicBezTo>
                  <a:cubicBezTo>
                    <a:pt x="1956" y="925"/>
                    <a:pt x="2089" y="358"/>
                    <a:pt x="1755" y="124"/>
                  </a:cubicBezTo>
                  <a:cubicBezTo>
                    <a:pt x="1625" y="37"/>
                    <a:pt x="1464" y="1"/>
                    <a:pt x="1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1717650" y="1297625"/>
              <a:ext cx="93825" cy="72125"/>
            </a:xfrm>
            <a:custGeom>
              <a:avLst/>
              <a:gdLst/>
              <a:ahLst/>
              <a:cxnLst/>
              <a:rect l="l" t="t" r="r" b="b"/>
              <a:pathLst>
                <a:path w="3753" h="2885" extrusionOk="0">
                  <a:moveTo>
                    <a:pt x="3233" y="0"/>
                  </a:moveTo>
                  <a:cubicBezTo>
                    <a:pt x="3197" y="0"/>
                    <a:pt x="3159" y="6"/>
                    <a:pt x="3119" y="17"/>
                  </a:cubicBezTo>
                  <a:cubicBezTo>
                    <a:pt x="2486" y="251"/>
                    <a:pt x="1918" y="517"/>
                    <a:pt x="1385" y="918"/>
                  </a:cubicBezTo>
                  <a:cubicBezTo>
                    <a:pt x="918" y="1285"/>
                    <a:pt x="284" y="1752"/>
                    <a:pt x="84" y="2319"/>
                  </a:cubicBezTo>
                  <a:cubicBezTo>
                    <a:pt x="0" y="2625"/>
                    <a:pt x="242" y="2885"/>
                    <a:pt x="518" y="2885"/>
                  </a:cubicBezTo>
                  <a:cubicBezTo>
                    <a:pt x="573" y="2885"/>
                    <a:pt x="629" y="2874"/>
                    <a:pt x="684" y="2852"/>
                  </a:cubicBezTo>
                  <a:cubicBezTo>
                    <a:pt x="1151" y="2619"/>
                    <a:pt x="1518" y="2119"/>
                    <a:pt x="1918" y="1785"/>
                  </a:cubicBezTo>
                  <a:cubicBezTo>
                    <a:pt x="2385" y="1418"/>
                    <a:pt x="2886" y="1084"/>
                    <a:pt x="3386" y="818"/>
                  </a:cubicBezTo>
                  <a:cubicBezTo>
                    <a:pt x="3752" y="604"/>
                    <a:pt x="3616"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2100475" y="1508925"/>
              <a:ext cx="87950" cy="73025"/>
            </a:xfrm>
            <a:custGeom>
              <a:avLst/>
              <a:gdLst/>
              <a:ahLst/>
              <a:cxnLst/>
              <a:rect l="l" t="t" r="r" b="b"/>
              <a:pathLst>
                <a:path w="3518" h="2921" extrusionOk="0">
                  <a:moveTo>
                    <a:pt x="600" y="0"/>
                  </a:moveTo>
                  <a:cubicBezTo>
                    <a:pt x="500" y="0"/>
                    <a:pt x="391" y="66"/>
                    <a:pt x="349" y="171"/>
                  </a:cubicBezTo>
                  <a:cubicBezTo>
                    <a:pt x="1" y="1331"/>
                    <a:pt x="1494" y="2920"/>
                    <a:pt x="2766" y="2920"/>
                  </a:cubicBezTo>
                  <a:cubicBezTo>
                    <a:pt x="2957" y="2920"/>
                    <a:pt x="3143" y="2885"/>
                    <a:pt x="3317" y="2806"/>
                  </a:cubicBezTo>
                  <a:cubicBezTo>
                    <a:pt x="3484" y="2706"/>
                    <a:pt x="3518" y="2406"/>
                    <a:pt x="3351" y="2306"/>
                  </a:cubicBezTo>
                  <a:cubicBezTo>
                    <a:pt x="2784" y="2006"/>
                    <a:pt x="2217" y="1972"/>
                    <a:pt x="1716" y="1539"/>
                  </a:cubicBezTo>
                  <a:cubicBezTo>
                    <a:pt x="1283" y="1139"/>
                    <a:pt x="1082" y="571"/>
                    <a:pt x="749" y="71"/>
                  </a:cubicBezTo>
                  <a:cubicBezTo>
                    <a:pt x="712" y="22"/>
                    <a:pt x="657" y="0"/>
                    <a:pt x="6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38"/>
          <p:cNvGrpSpPr/>
          <p:nvPr/>
        </p:nvGrpSpPr>
        <p:grpSpPr>
          <a:xfrm flipH="1">
            <a:off x="131978" y="3674281"/>
            <a:ext cx="1010096" cy="1194082"/>
            <a:chOff x="-756200" y="9531100"/>
            <a:chExt cx="1645375" cy="1945075"/>
          </a:xfrm>
        </p:grpSpPr>
        <p:sp>
          <p:nvSpPr>
            <p:cNvPr id="1702" name="Google Shape;1702;p38"/>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392071" y="938850"/>
            <a:ext cx="8544884" cy="39666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t>1. </a:t>
            </a:r>
            <a:r>
              <a:rPr lang="vi-VN" sz="2000" dirty="0"/>
              <a:t>Trình bày khái niệm, vai trò của phòng, trị bệnh trong chăn nuôi.</a:t>
            </a:r>
          </a:p>
          <a:p>
            <a:pPr algn="just">
              <a:lnSpc>
                <a:spcPct val="150000"/>
              </a:lnSpc>
            </a:pPr>
            <a:r>
              <a:rPr lang="vi-VN" sz="2000" b="1" dirty="0"/>
              <a:t>2. </a:t>
            </a:r>
            <a:r>
              <a:rPr lang="vi-VN" sz="2000" dirty="0"/>
              <a:t>Mô tả đặc điểm, nguyên nhân và biện pháp phòng, trị một số bệnh phổ biến ở gia cầm. Liên hệ với thực tiễn ở gia đình, địa phương em.</a:t>
            </a:r>
          </a:p>
          <a:p>
            <a:pPr algn="just">
              <a:lnSpc>
                <a:spcPct val="150000"/>
              </a:lnSpc>
            </a:pPr>
            <a:r>
              <a:rPr lang="vi-VN" sz="2000" b="1" dirty="0"/>
              <a:t>3. </a:t>
            </a:r>
            <a:r>
              <a:rPr lang="vi-VN" sz="2000" dirty="0"/>
              <a:t>Mô tả đặc điểm, nêu nguyên nhân và biện pháp phòng, trị một số bệnh phổ biến ở lợn. Liên hệ với thực tiễn ở gia đình, địa phương em.</a:t>
            </a:r>
            <a:endParaRPr lang="en-US" sz="2000" dirty="0"/>
          </a:p>
          <a:p>
            <a:pPr algn="just">
              <a:lnSpc>
                <a:spcPct val="150000"/>
              </a:lnSpc>
            </a:pPr>
            <a:r>
              <a:rPr lang="vi-VN" sz="2000" b="1" dirty="0"/>
              <a:t>4. </a:t>
            </a:r>
            <a:r>
              <a:rPr lang="vi-VN" sz="2000" dirty="0"/>
              <a:t>Mô tả đặc điểm, nêu nguyên nhân và biện pháp phòng, trị một số bệnh phổ biến ở trâu, bò. Liên hệ với thực tiễn ở gia đình, địa phương em.</a:t>
            </a:r>
          </a:p>
          <a:p>
            <a:pPr algn="just">
              <a:lnSpc>
                <a:spcPct val="150000"/>
              </a:lnSpc>
            </a:pPr>
            <a:r>
              <a:rPr lang="vi-VN" sz="2000" b="1" dirty="0"/>
              <a:t>5. </a:t>
            </a:r>
            <a:r>
              <a:rPr lang="vi-VN" sz="2000" dirty="0"/>
              <a:t>Trình bày ứng dụng công nghệ sinh học phòng, trị bệnh cho vật nuôi.</a:t>
            </a:r>
          </a:p>
        </p:txBody>
      </p:sp>
    </p:spTree>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
                                        </p:tgtEl>
                                        <p:attrNameLst>
                                          <p:attrName>style.visibility</p:attrName>
                                        </p:attrNameLst>
                                      </p:cBhvr>
                                      <p:to>
                                        <p:strVal val="visible"/>
                                      </p:to>
                                    </p:set>
                                    <p:anim calcmode="lin" valueType="num">
                                      <p:cBhvr additive="base">
                                        <p:cTn id="7" dur="500" fill="hold"/>
                                        <p:tgtEl>
                                          <p:spTgt spid="1617"/>
                                        </p:tgtEl>
                                        <p:attrNameLst>
                                          <p:attrName>ppt_x</p:attrName>
                                        </p:attrNameLst>
                                      </p:cBhvr>
                                      <p:tavLst>
                                        <p:tav tm="0">
                                          <p:val>
                                            <p:strVal val="#ppt_x"/>
                                          </p:val>
                                        </p:tav>
                                        <p:tav tm="100000">
                                          <p:val>
                                            <p:strVal val="#ppt_x"/>
                                          </p:val>
                                        </p:tav>
                                      </p:tavLst>
                                    </p:anim>
                                    <p:anim calcmode="lin" valueType="num">
                                      <p:cBhvr additive="base">
                                        <p:cTn id="8" dur="500" fill="hold"/>
                                        <p:tgtEl>
                                          <p:spTgt spid="16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txBox="1">
            <a:spLocks noGrp="1"/>
          </p:cNvSpPr>
          <p:nvPr>
            <p:ph type="title"/>
          </p:nvPr>
        </p:nvSpPr>
        <p:spPr>
          <a:xfrm>
            <a:off x="9539" y="18473"/>
            <a:ext cx="9152062" cy="572700"/>
          </a:xfrm>
          <a:prstGeom prst="rect">
            <a:avLst/>
          </a:prstGeom>
          <a:solidFill>
            <a:schemeClr val="accent6"/>
          </a:solidFill>
        </p:spPr>
        <p:txBody>
          <a:bodyPr spcFirstLastPara="1" wrap="square" lIns="91425" tIns="91425" rIns="91425" bIns="91425" anchor="t" anchorCtr="0">
            <a:noAutofit/>
          </a:bodyPr>
          <a:lstStyle/>
          <a:p>
            <a:pPr lvl="0" algn="just">
              <a:lnSpc>
                <a:spcPct val="150000"/>
              </a:lnSpc>
            </a:pPr>
            <a:r>
              <a:rPr lang="en-US" sz="2000" u="sng" dirty="0">
                <a:solidFill>
                  <a:srgbClr val="000000"/>
                </a:solidFill>
                <a:latin typeface="+mn-lt"/>
              </a:rPr>
              <a:t>Câu 1</a:t>
            </a:r>
            <a:r>
              <a:rPr lang="en-US" sz="2000" dirty="0">
                <a:solidFill>
                  <a:srgbClr val="000000"/>
                </a:solidFill>
                <a:latin typeface="+mn-lt"/>
              </a:rPr>
              <a:t>: </a:t>
            </a:r>
            <a:r>
              <a:rPr lang="en-US" sz="2000" b="0" dirty="0">
                <a:solidFill>
                  <a:srgbClr val="000000"/>
                </a:solidFill>
                <a:latin typeface="+mn-lt"/>
              </a:rPr>
              <a:t>Trình bày khái niệm, vai trò của phòng, trị bệnh trong chăn nuôi.</a:t>
            </a:r>
            <a:endParaRPr sz="2000" b="0" dirty="0">
              <a:solidFill>
                <a:srgbClr val="000000"/>
              </a:solidFill>
              <a:latin typeface="+mn-lt"/>
            </a:endParaRPr>
          </a:p>
        </p:txBody>
      </p:sp>
      <p:sp>
        <p:nvSpPr>
          <p:cNvPr id="1766" name="Google Shape;1766;p39"/>
          <p:cNvSpPr/>
          <p:nvPr/>
        </p:nvSpPr>
        <p:spPr>
          <a:xfrm>
            <a:off x="-335630" y="3793106"/>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441594" y="3491473"/>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440158" y="-7430"/>
            <a:ext cx="819647" cy="1022957"/>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ounded Rectangular Callout 7"/>
          <p:cNvSpPr/>
          <p:nvPr/>
        </p:nvSpPr>
        <p:spPr>
          <a:xfrm>
            <a:off x="213807" y="732229"/>
            <a:ext cx="4705665" cy="3662172"/>
          </a:xfrm>
          <a:prstGeom prst="wedgeRoundRectCallout">
            <a:avLst>
              <a:gd name="adj1" fmla="val 55470"/>
              <a:gd name="adj2" fmla="val 43870"/>
              <a:gd name="adj3" fmla="val 16667"/>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sz="2000" b="1" dirty="0">
                <a:solidFill>
                  <a:schemeClr val="accent5"/>
                </a:solidFill>
              </a:rPr>
              <a:t>Khái niệm: </a:t>
            </a:r>
            <a:r>
              <a:rPr lang="vi-VN" sz="2000" dirty="0">
                <a:solidFill>
                  <a:schemeClr val="accent5"/>
                </a:solidFill>
              </a:rPr>
              <a:t>Bệnh là trạng thái không bình thường của vật nuôi. Khi vật nuôi bị bệnh thường có các biểu hiện như buồn bã, chậm chạp, chán ăn hoặc bỏ ăn, ho,...</a:t>
            </a:r>
            <a:endParaRPr lang="en-US" sz="2000" dirty="0">
              <a:solidFill>
                <a:schemeClr val="accent5"/>
              </a:solidFill>
            </a:endParaRPr>
          </a:p>
          <a:p>
            <a:pPr algn="just">
              <a:lnSpc>
                <a:spcPct val="150000"/>
              </a:lnSpc>
            </a:pPr>
            <a:r>
              <a:rPr lang="vi-VN" sz="2000" b="1" dirty="0">
                <a:solidFill>
                  <a:schemeClr val="accent5"/>
                </a:solidFill>
                <a:sym typeface="Symbol" panose="05050102010706020507" pitchFamily="18" charset="2"/>
              </a:rPr>
              <a:t></a:t>
            </a:r>
            <a:r>
              <a:rPr lang="en-US" sz="2000" dirty="0">
                <a:solidFill>
                  <a:schemeClr val="accent5"/>
                </a:solidFill>
                <a:sym typeface="Symbol" panose="05050102010706020507" pitchFamily="18" charset="2"/>
              </a:rPr>
              <a:t> Ả</a:t>
            </a:r>
            <a:r>
              <a:rPr lang="vi-VN" sz="2000" dirty="0">
                <a:solidFill>
                  <a:schemeClr val="accent5"/>
                </a:solidFill>
              </a:rPr>
              <a:t>nh hưởng xấu đến quá trình sinh trưởng, phát triển của vật nuôi, bệnh nặng có thể gây chết.</a:t>
            </a:r>
            <a:endParaRPr lang="en-US" sz="2000" dirty="0">
              <a:solidFill>
                <a:schemeClr val="accent5"/>
              </a:solidFill>
            </a:endParaRPr>
          </a:p>
        </p:txBody>
      </p:sp>
      <p:sp>
        <p:nvSpPr>
          <p:cNvPr id="9" name="Rounded Rectangular Callout 8"/>
          <p:cNvSpPr/>
          <p:nvPr/>
        </p:nvSpPr>
        <p:spPr>
          <a:xfrm>
            <a:off x="5483140" y="728579"/>
            <a:ext cx="3529700" cy="3636047"/>
          </a:xfrm>
          <a:prstGeom prst="wedgeRoundRectCallout">
            <a:avLst>
              <a:gd name="adj1" fmla="val -58138"/>
              <a:gd name="adj2" fmla="val 44436"/>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accent5"/>
                </a:solidFill>
              </a:rPr>
              <a:t>Vai tr</a:t>
            </a:r>
            <a:r>
              <a:rPr lang="en-US" sz="2000" b="1" dirty="0">
                <a:solidFill>
                  <a:schemeClr val="accent5"/>
                </a:solidFill>
              </a:rPr>
              <a:t>ò</a:t>
            </a:r>
            <a:r>
              <a:rPr lang="en-US" sz="2000" dirty="0">
                <a:solidFill>
                  <a:schemeClr val="accent5"/>
                </a:solidFill>
              </a:rPr>
              <a:t>:</a:t>
            </a:r>
          </a:p>
          <a:p>
            <a:pPr marL="342900" indent="-342900" algn="just">
              <a:lnSpc>
                <a:spcPct val="150000"/>
              </a:lnSpc>
              <a:buFont typeface="Arial" panose="020B0604020202020204" pitchFamily="34" charset="0"/>
              <a:buChar char="•"/>
            </a:pPr>
            <a:r>
              <a:rPr lang="vi-VN" sz="2000" dirty="0">
                <a:solidFill>
                  <a:schemeClr val="accent5"/>
                </a:solidFill>
              </a:rPr>
              <a:t>Bảo vệ vật nuôi.</a:t>
            </a:r>
          </a:p>
          <a:p>
            <a:pPr marL="342900" indent="-342900" algn="just">
              <a:lnSpc>
                <a:spcPct val="150000"/>
              </a:lnSpc>
              <a:buFont typeface="Arial" panose="020B0604020202020204" pitchFamily="34" charset="0"/>
              <a:buChar char="•"/>
            </a:pPr>
            <a:r>
              <a:rPr lang="vi-VN" sz="2000" dirty="0">
                <a:solidFill>
                  <a:schemeClr val="accent5"/>
                </a:solidFill>
              </a:rPr>
              <a:t>Nâng cao hiệu quả chăn nuôi.</a:t>
            </a:r>
          </a:p>
          <a:p>
            <a:pPr marL="342900" indent="-342900" algn="just">
              <a:lnSpc>
                <a:spcPct val="150000"/>
              </a:lnSpc>
              <a:buFont typeface="Arial" panose="020B0604020202020204" pitchFamily="34" charset="0"/>
              <a:buChar char="•"/>
            </a:pPr>
            <a:r>
              <a:rPr lang="vi-VN" sz="2000" dirty="0">
                <a:solidFill>
                  <a:schemeClr val="accent5"/>
                </a:solidFill>
              </a:rPr>
              <a:t>Bảo vệ sức khỏe con người và môi trường.</a:t>
            </a:r>
          </a:p>
        </p:txBody>
      </p:sp>
    </p:spTree>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5"/>
                                        </p:tgtEl>
                                        <p:attrNameLst>
                                          <p:attrName>style.visibility</p:attrName>
                                        </p:attrNameLst>
                                      </p:cBhvr>
                                      <p:to>
                                        <p:strVal val="visible"/>
                                      </p:to>
                                    </p:set>
                                    <p:anim calcmode="lin" valueType="num">
                                      <p:cBhvr additive="base">
                                        <p:cTn id="7" dur="500" fill="hold"/>
                                        <p:tgtEl>
                                          <p:spTgt spid="1725"/>
                                        </p:tgtEl>
                                        <p:attrNameLst>
                                          <p:attrName>ppt_x</p:attrName>
                                        </p:attrNameLst>
                                      </p:cBhvr>
                                      <p:tavLst>
                                        <p:tav tm="0">
                                          <p:val>
                                            <p:strVal val="#ppt_x"/>
                                          </p:val>
                                        </p:tav>
                                        <p:tav tm="100000">
                                          <p:val>
                                            <p:strVal val="#ppt_x"/>
                                          </p:val>
                                        </p:tav>
                                      </p:tavLst>
                                    </p:anim>
                                    <p:anim calcmode="lin" valueType="num">
                                      <p:cBhvr additive="base">
                                        <p:cTn id="8" dur="500" fill="hold"/>
                                        <p:tgtEl>
                                          <p:spTgt spid="1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barn(inVertical)">
                                      <p:cBhvr>
                                        <p:cTn id="41" dur="5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barn(inVertical)">
                                      <p:cBhvr>
                                        <p:cTn id="4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9"/>
          <p:cNvSpPr/>
          <p:nvPr/>
        </p:nvSpPr>
        <p:spPr>
          <a:xfrm flipH="1">
            <a:off x="-826056" y="3543775"/>
            <a:ext cx="10784731" cy="1654096"/>
          </a:xfrm>
          <a:custGeom>
            <a:avLst/>
            <a:gdLst/>
            <a:ahLst/>
            <a:cxnLst/>
            <a:rect l="l" t="t" r="r" b="b"/>
            <a:pathLst>
              <a:path w="334203" h="51258" extrusionOk="0">
                <a:moveTo>
                  <a:pt x="313118" y="1"/>
                </a:moveTo>
                <a:cubicBezTo>
                  <a:pt x="305150" y="1"/>
                  <a:pt x="297438" y="9406"/>
                  <a:pt x="302683" y="16229"/>
                </a:cubicBezTo>
                <a:cubicBezTo>
                  <a:pt x="301740" y="15578"/>
                  <a:pt x="300569" y="15276"/>
                  <a:pt x="299382" y="15276"/>
                </a:cubicBezTo>
                <a:cubicBezTo>
                  <a:pt x="296285" y="15276"/>
                  <a:pt x="293074" y="17331"/>
                  <a:pt x="293478" y="20614"/>
                </a:cubicBezTo>
                <a:cubicBezTo>
                  <a:pt x="292402" y="18842"/>
                  <a:pt x="290279" y="17972"/>
                  <a:pt x="288145" y="17972"/>
                </a:cubicBezTo>
                <a:cubicBezTo>
                  <a:pt x="285841" y="17972"/>
                  <a:pt x="283526" y="18985"/>
                  <a:pt x="282500" y="20971"/>
                </a:cubicBezTo>
                <a:cubicBezTo>
                  <a:pt x="281211" y="20056"/>
                  <a:pt x="279630" y="19627"/>
                  <a:pt x="278033" y="19627"/>
                </a:cubicBezTo>
                <a:cubicBezTo>
                  <a:pt x="275181" y="19627"/>
                  <a:pt x="272282" y="20995"/>
                  <a:pt x="270916" y="23397"/>
                </a:cubicBezTo>
                <a:cubicBezTo>
                  <a:pt x="271708" y="21560"/>
                  <a:pt x="269530" y="19608"/>
                  <a:pt x="267428" y="19608"/>
                </a:cubicBezTo>
                <a:cubicBezTo>
                  <a:pt x="267341" y="19608"/>
                  <a:pt x="267255" y="19612"/>
                  <a:pt x="267169" y="19618"/>
                </a:cubicBezTo>
                <a:cubicBezTo>
                  <a:pt x="264992" y="19789"/>
                  <a:pt x="263235" y="21313"/>
                  <a:pt x="261664" y="22744"/>
                </a:cubicBezTo>
                <a:cubicBezTo>
                  <a:pt x="261714" y="20785"/>
                  <a:pt x="259560" y="19499"/>
                  <a:pt x="257455" y="19499"/>
                </a:cubicBezTo>
                <a:cubicBezTo>
                  <a:pt x="256919" y="19499"/>
                  <a:pt x="256387" y="19582"/>
                  <a:pt x="255895" y="19758"/>
                </a:cubicBezTo>
                <a:cubicBezTo>
                  <a:pt x="253470" y="20614"/>
                  <a:pt x="251946" y="22837"/>
                  <a:pt x="250562" y="24905"/>
                </a:cubicBezTo>
                <a:cubicBezTo>
                  <a:pt x="249351" y="23620"/>
                  <a:pt x="247585" y="23022"/>
                  <a:pt x="245791" y="23022"/>
                </a:cubicBezTo>
                <a:cubicBezTo>
                  <a:pt x="243070" y="23022"/>
                  <a:pt x="240285" y="24397"/>
                  <a:pt x="239273" y="26833"/>
                </a:cubicBezTo>
                <a:cubicBezTo>
                  <a:pt x="238354" y="26096"/>
                  <a:pt x="237192" y="25760"/>
                  <a:pt x="236009" y="25760"/>
                </a:cubicBezTo>
                <a:cubicBezTo>
                  <a:pt x="233557" y="25760"/>
                  <a:pt x="231019" y="27203"/>
                  <a:pt x="230383" y="29495"/>
                </a:cubicBezTo>
                <a:lnTo>
                  <a:pt x="230383" y="29495"/>
                </a:lnTo>
                <a:cubicBezTo>
                  <a:pt x="230825" y="27881"/>
                  <a:pt x="229853" y="27148"/>
                  <a:pt x="228556" y="27148"/>
                </a:cubicBezTo>
                <a:cubicBezTo>
                  <a:pt x="227026" y="27148"/>
                  <a:pt x="225044" y="28167"/>
                  <a:pt x="224392" y="29966"/>
                </a:cubicBezTo>
                <a:lnTo>
                  <a:pt x="224392" y="29966"/>
                </a:lnTo>
                <a:cubicBezTo>
                  <a:pt x="224332" y="29207"/>
                  <a:pt x="223932" y="28454"/>
                  <a:pt x="223335" y="27937"/>
                </a:cubicBezTo>
                <a:cubicBezTo>
                  <a:pt x="222444" y="27195"/>
                  <a:pt x="221213" y="26878"/>
                  <a:pt x="220021" y="26878"/>
                </a:cubicBezTo>
                <a:cubicBezTo>
                  <a:pt x="219964" y="26878"/>
                  <a:pt x="219908" y="26878"/>
                  <a:pt x="219852" y="26880"/>
                </a:cubicBezTo>
                <a:cubicBezTo>
                  <a:pt x="216192" y="26940"/>
                  <a:pt x="212867" y="29890"/>
                  <a:pt x="212451" y="33326"/>
                </a:cubicBezTo>
                <a:lnTo>
                  <a:pt x="212451" y="33326"/>
                </a:lnTo>
                <a:cubicBezTo>
                  <a:pt x="212564" y="32010"/>
                  <a:pt x="212565" y="30639"/>
                  <a:pt x="211891" y="29492"/>
                </a:cubicBezTo>
                <a:cubicBezTo>
                  <a:pt x="211055" y="28056"/>
                  <a:pt x="209354" y="27385"/>
                  <a:pt x="207603" y="27385"/>
                </a:cubicBezTo>
                <a:cubicBezTo>
                  <a:pt x="206586" y="27385"/>
                  <a:pt x="205552" y="27612"/>
                  <a:pt x="204660" y="28046"/>
                </a:cubicBezTo>
                <a:cubicBezTo>
                  <a:pt x="202354" y="29185"/>
                  <a:pt x="200806" y="31294"/>
                  <a:pt x="199443" y="33410"/>
                </a:cubicBezTo>
                <a:lnTo>
                  <a:pt x="199443" y="33410"/>
                </a:lnTo>
                <a:cubicBezTo>
                  <a:pt x="199871" y="32516"/>
                  <a:pt x="199420" y="31310"/>
                  <a:pt x="198565" y="30689"/>
                </a:cubicBezTo>
                <a:cubicBezTo>
                  <a:pt x="197651" y="30026"/>
                  <a:pt x="196442" y="29880"/>
                  <a:pt x="195285" y="29880"/>
                </a:cubicBezTo>
                <a:cubicBezTo>
                  <a:pt x="195223" y="29880"/>
                  <a:pt x="195160" y="29880"/>
                  <a:pt x="195098" y="29881"/>
                </a:cubicBezTo>
                <a:cubicBezTo>
                  <a:pt x="193434" y="29912"/>
                  <a:pt x="191723" y="30207"/>
                  <a:pt x="190324" y="31047"/>
                </a:cubicBezTo>
                <a:cubicBezTo>
                  <a:pt x="188909" y="31887"/>
                  <a:pt x="187836" y="33333"/>
                  <a:pt x="187821" y="34919"/>
                </a:cubicBezTo>
                <a:cubicBezTo>
                  <a:pt x="187481" y="33664"/>
                  <a:pt x="186052" y="32925"/>
                  <a:pt x="184664" y="32925"/>
                </a:cubicBezTo>
                <a:cubicBezTo>
                  <a:pt x="184401" y="32925"/>
                  <a:pt x="184139" y="32952"/>
                  <a:pt x="183887" y="33006"/>
                </a:cubicBezTo>
                <a:cubicBezTo>
                  <a:pt x="182301" y="33333"/>
                  <a:pt x="181025" y="34452"/>
                  <a:pt x="179968" y="35634"/>
                </a:cubicBezTo>
                <a:cubicBezTo>
                  <a:pt x="180227" y="34338"/>
                  <a:pt x="178798" y="33207"/>
                  <a:pt x="177408" y="33207"/>
                </a:cubicBezTo>
                <a:cubicBezTo>
                  <a:pt x="177380" y="33207"/>
                  <a:pt x="177353" y="33207"/>
                  <a:pt x="177325" y="33208"/>
                </a:cubicBezTo>
                <a:cubicBezTo>
                  <a:pt x="175661" y="33271"/>
                  <a:pt x="174215" y="34437"/>
                  <a:pt x="173158" y="35619"/>
                </a:cubicBezTo>
                <a:cubicBezTo>
                  <a:pt x="172007" y="36909"/>
                  <a:pt x="170903" y="37873"/>
                  <a:pt x="169488" y="38931"/>
                </a:cubicBezTo>
                <a:cubicBezTo>
                  <a:pt x="170250" y="36971"/>
                  <a:pt x="168866" y="34841"/>
                  <a:pt x="167342" y="33379"/>
                </a:cubicBezTo>
                <a:cubicBezTo>
                  <a:pt x="165958" y="32058"/>
                  <a:pt x="164388" y="30938"/>
                  <a:pt x="162693" y="30036"/>
                </a:cubicBezTo>
                <a:cubicBezTo>
                  <a:pt x="161465" y="29392"/>
                  <a:pt x="160094" y="28862"/>
                  <a:pt x="158737" y="28862"/>
                </a:cubicBezTo>
                <a:cubicBezTo>
                  <a:pt x="158359" y="28862"/>
                  <a:pt x="157981" y="28903"/>
                  <a:pt x="157608" y="28995"/>
                </a:cubicBezTo>
                <a:cubicBezTo>
                  <a:pt x="155882" y="29430"/>
                  <a:pt x="154452" y="31311"/>
                  <a:pt x="155074" y="32975"/>
                </a:cubicBezTo>
                <a:cubicBezTo>
                  <a:pt x="153971" y="30418"/>
                  <a:pt x="151243" y="28666"/>
                  <a:pt x="148465" y="28666"/>
                </a:cubicBezTo>
                <a:cubicBezTo>
                  <a:pt x="148305" y="28666"/>
                  <a:pt x="148144" y="28672"/>
                  <a:pt x="147983" y="28684"/>
                </a:cubicBezTo>
                <a:cubicBezTo>
                  <a:pt x="145044" y="28901"/>
                  <a:pt x="142354" y="31109"/>
                  <a:pt x="141577" y="33955"/>
                </a:cubicBezTo>
                <a:cubicBezTo>
                  <a:pt x="141857" y="31747"/>
                  <a:pt x="140395" y="29461"/>
                  <a:pt x="138265" y="28792"/>
                </a:cubicBezTo>
                <a:cubicBezTo>
                  <a:pt x="137828" y="28654"/>
                  <a:pt x="137374" y="28588"/>
                  <a:pt x="136919" y="28588"/>
                </a:cubicBezTo>
                <a:cubicBezTo>
                  <a:pt x="135172" y="28588"/>
                  <a:pt x="133416" y="29558"/>
                  <a:pt x="132589" y="31125"/>
                </a:cubicBezTo>
                <a:cubicBezTo>
                  <a:pt x="132496" y="29865"/>
                  <a:pt x="131283" y="28932"/>
                  <a:pt x="130039" y="28730"/>
                </a:cubicBezTo>
                <a:cubicBezTo>
                  <a:pt x="129577" y="28657"/>
                  <a:pt x="129043" y="28618"/>
                  <a:pt x="128470" y="28618"/>
                </a:cubicBezTo>
                <a:cubicBezTo>
                  <a:pt x="126016" y="28618"/>
                  <a:pt x="122848" y="29324"/>
                  <a:pt x="121549" y="31000"/>
                </a:cubicBezTo>
                <a:cubicBezTo>
                  <a:pt x="121798" y="29819"/>
                  <a:pt x="121207" y="28606"/>
                  <a:pt x="120383" y="27704"/>
                </a:cubicBezTo>
                <a:cubicBezTo>
                  <a:pt x="119453" y="26671"/>
                  <a:pt x="118118" y="25862"/>
                  <a:pt x="116708" y="25862"/>
                </a:cubicBezTo>
                <a:cubicBezTo>
                  <a:pt x="116632" y="25862"/>
                  <a:pt x="116556" y="25864"/>
                  <a:pt x="116480" y="25869"/>
                </a:cubicBezTo>
                <a:cubicBezTo>
                  <a:pt x="115099" y="25955"/>
                  <a:pt x="113770" y="27018"/>
                  <a:pt x="113675" y="28284"/>
                </a:cubicBezTo>
                <a:lnTo>
                  <a:pt x="113675" y="28284"/>
                </a:lnTo>
                <a:cubicBezTo>
                  <a:pt x="113560" y="25390"/>
                  <a:pt x="111854" y="22409"/>
                  <a:pt x="108985" y="21453"/>
                </a:cubicBezTo>
                <a:cubicBezTo>
                  <a:pt x="108475" y="21283"/>
                  <a:pt x="107936" y="21203"/>
                  <a:pt x="107396" y="21203"/>
                </a:cubicBezTo>
                <a:cubicBezTo>
                  <a:pt x="104776" y="21203"/>
                  <a:pt x="102092" y="23073"/>
                  <a:pt x="102144" y="25574"/>
                </a:cubicBezTo>
                <a:cubicBezTo>
                  <a:pt x="101817" y="21826"/>
                  <a:pt x="98163" y="18608"/>
                  <a:pt x="94198" y="18561"/>
                </a:cubicBezTo>
                <a:cubicBezTo>
                  <a:pt x="94179" y="18561"/>
                  <a:pt x="94159" y="18561"/>
                  <a:pt x="94140" y="18561"/>
                </a:cubicBezTo>
                <a:cubicBezTo>
                  <a:pt x="90197" y="18561"/>
                  <a:pt x="86515" y="21689"/>
                  <a:pt x="86097" y="25418"/>
                </a:cubicBezTo>
                <a:cubicBezTo>
                  <a:pt x="86050" y="23195"/>
                  <a:pt x="85273" y="20940"/>
                  <a:pt x="83656" y="19339"/>
                </a:cubicBezTo>
                <a:cubicBezTo>
                  <a:pt x="82384" y="18054"/>
                  <a:pt x="80543" y="17241"/>
                  <a:pt x="78702" y="17241"/>
                </a:cubicBezTo>
                <a:cubicBezTo>
                  <a:pt x="78225" y="17241"/>
                  <a:pt x="77748" y="17295"/>
                  <a:pt x="77280" y="17410"/>
                </a:cubicBezTo>
                <a:cubicBezTo>
                  <a:pt x="75026" y="17970"/>
                  <a:pt x="73206" y="20085"/>
                  <a:pt x="73377" y="22293"/>
                </a:cubicBezTo>
                <a:cubicBezTo>
                  <a:pt x="71854" y="19121"/>
                  <a:pt x="71372" y="16944"/>
                  <a:pt x="67158" y="16617"/>
                </a:cubicBezTo>
                <a:cubicBezTo>
                  <a:pt x="66907" y="16597"/>
                  <a:pt x="66654" y="16587"/>
                  <a:pt x="66400" y="16587"/>
                </a:cubicBezTo>
                <a:cubicBezTo>
                  <a:pt x="63505" y="16587"/>
                  <a:pt x="60497" y="17893"/>
                  <a:pt x="59368" y="20551"/>
                </a:cubicBezTo>
                <a:cubicBezTo>
                  <a:pt x="58791" y="17676"/>
                  <a:pt x="55664" y="16020"/>
                  <a:pt x="52647" y="16020"/>
                </a:cubicBezTo>
                <a:cubicBezTo>
                  <a:pt x="50708" y="16020"/>
                  <a:pt x="48814" y="16705"/>
                  <a:pt x="47672" y="18190"/>
                </a:cubicBezTo>
                <a:lnTo>
                  <a:pt x="47672" y="18190"/>
                </a:lnTo>
                <a:cubicBezTo>
                  <a:pt x="48605" y="16478"/>
                  <a:pt x="47041" y="14068"/>
                  <a:pt x="44984" y="13508"/>
                </a:cubicBezTo>
                <a:cubicBezTo>
                  <a:pt x="44442" y="13360"/>
                  <a:pt x="43892" y="13296"/>
                  <a:pt x="43339" y="13296"/>
                </a:cubicBezTo>
                <a:cubicBezTo>
                  <a:pt x="41627" y="13296"/>
                  <a:pt x="39889" y="13907"/>
                  <a:pt x="38267" y="14518"/>
                </a:cubicBezTo>
                <a:cubicBezTo>
                  <a:pt x="40491" y="12124"/>
                  <a:pt x="37630" y="7925"/>
                  <a:pt x="34255" y="7894"/>
                </a:cubicBezTo>
                <a:cubicBezTo>
                  <a:pt x="34236" y="7894"/>
                  <a:pt x="34217" y="7894"/>
                  <a:pt x="34198" y="7894"/>
                </a:cubicBezTo>
                <a:cubicBezTo>
                  <a:pt x="32090" y="7894"/>
                  <a:pt x="30222" y="8961"/>
                  <a:pt x="28783" y="10476"/>
                </a:cubicBezTo>
                <a:lnTo>
                  <a:pt x="28783" y="10476"/>
                </a:lnTo>
                <a:cubicBezTo>
                  <a:pt x="29710" y="6578"/>
                  <a:pt x="26364" y="1454"/>
                  <a:pt x="21754" y="664"/>
                </a:cubicBezTo>
                <a:cubicBezTo>
                  <a:pt x="21080" y="548"/>
                  <a:pt x="20410" y="494"/>
                  <a:pt x="19744" y="494"/>
                </a:cubicBezTo>
                <a:cubicBezTo>
                  <a:pt x="14497" y="494"/>
                  <a:pt x="9566" y="3894"/>
                  <a:pt x="5909" y="7661"/>
                </a:cubicBezTo>
                <a:cubicBezTo>
                  <a:pt x="2908" y="10755"/>
                  <a:pt x="218" y="14503"/>
                  <a:pt x="125" y="18701"/>
                </a:cubicBezTo>
                <a:cubicBezTo>
                  <a:pt x="0" y="24703"/>
                  <a:pt x="5287" y="29725"/>
                  <a:pt x="11134" y="31980"/>
                </a:cubicBezTo>
                <a:cubicBezTo>
                  <a:pt x="16980" y="34250"/>
                  <a:pt x="23449" y="34483"/>
                  <a:pt x="29653" y="35541"/>
                </a:cubicBezTo>
                <a:cubicBezTo>
                  <a:pt x="43243" y="37858"/>
                  <a:pt x="55698" y="44139"/>
                  <a:pt x="69008" y="47638"/>
                </a:cubicBezTo>
                <a:cubicBezTo>
                  <a:pt x="78979" y="50257"/>
                  <a:pt x="89156" y="51258"/>
                  <a:pt x="99426" y="51258"/>
                </a:cubicBezTo>
                <a:cubicBezTo>
                  <a:pt x="118976" y="51258"/>
                  <a:pt x="138862" y="47629"/>
                  <a:pt x="158292" y="44622"/>
                </a:cubicBezTo>
                <a:cubicBezTo>
                  <a:pt x="189543" y="39776"/>
                  <a:pt x="221173" y="36565"/>
                  <a:pt x="252798" y="36565"/>
                </a:cubicBezTo>
                <a:cubicBezTo>
                  <a:pt x="261157" y="36565"/>
                  <a:pt x="269515" y="36789"/>
                  <a:pt x="277867" y="37267"/>
                </a:cubicBezTo>
                <a:cubicBezTo>
                  <a:pt x="283513" y="37590"/>
                  <a:pt x="292515" y="38559"/>
                  <a:pt x="301477" y="38559"/>
                </a:cubicBezTo>
                <a:cubicBezTo>
                  <a:pt x="317909" y="38559"/>
                  <a:pt x="334202" y="35302"/>
                  <a:pt x="329413" y="18841"/>
                </a:cubicBezTo>
                <a:cubicBezTo>
                  <a:pt x="327454" y="12077"/>
                  <a:pt x="323037" y="1255"/>
                  <a:pt x="314439" y="89"/>
                </a:cubicBezTo>
                <a:cubicBezTo>
                  <a:pt x="313999" y="29"/>
                  <a:pt x="313558" y="1"/>
                  <a:pt x="31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txBox="1">
            <a:spLocks noGrp="1"/>
          </p:cNvSpPr>
          <p:nvPr>
            <p:ph type="title"/>
          </p:nvPr>
        </p:nvSpPr>
        <p:spPr>
          <a:xfrm>
            <a:off x="9539" y="18473"/>
            <a:ext cx="9152062" cy="1023943"/>
          </a:xfrm>
          <a:prstGeom prst="rect">
            <a:avLst/>
          </a:prstGeom>
          <a:solidFill>
            <a:schemeClr val="accent6"/>
          </a:solidFill>
        </p:spPr>
        <p:txBody>
          <a:bodyPr spcFirstLastPara="1" wrap="square" lIns="91425" tIns="91425" rIns="91425" bIns="91425" anchor="t" anchorCtr="0">
            <a:noAutofit/>
          </a:bodyPr>
          <a:lstStyle/>
          <a:p>
            <a:pPr lvl="0" algn="just">
              <a:lnSpc>
                <a:spcPct val="150000"/>
              </a:lnSpc>
            </a:pPr>
            <a:r>
              <a:rPr lang="en-US" sz="2000" u="sng" dirty="0">
                <a:solidFill>
                  <a:srgbClr val="000000"/>
                </a:solidFill>
                <a:latin typeface="+mn-lt"/>
              </a:rPr>
              <a:t>Câu 2</a:t>
            </a:r>
            <a:r>
              <a:rPr lang="en-US" sz="2000" dirty="0">
                <a:solidFill>
                  <a:srgbClr val="000000"/>
                </a:solidFill>
                <a:latin typeface="+mn-lt"/>
              </a:rPr>
              <a:t>: </a:t>
            </a:r>
            <a:r>
              <a:rPr lang="vi-VN" sz="2000" dirty="0">
                <a:solidFill>
                  <a:srgbClr val="000000"/>
                </a:solidFill>
                <a:latin typeface="+mn-lt"/>
              </a:rPr>
              <a:t>Mô tả đặc điểm, nguyên nhân và biện pháp phòng, trị một số bệnh phổ biến ở gia cầm. Liên hệ với thực tiễn ở gia đình, địa phương em.</a:t>
            </a:r>
            <a:endParaRPr sz="2000" b="0" dirty="0">
              <a:solidFill>
                <a:srgbClr val="000000"/>
              </a:solidFill>
              <a:latin typeface="+mn-lt"/>
            </a:endParaRPr>
          </a:p>
        </p:txBody>
      </p:sp>
      <p:sp>
        <p:nvSpPr>
          <p:cNvPr id="1766" name="Google Shape;1766;p39"/>
          <p:cNvSpPr/>
          <p:nvPr/>
        </p:nvSpPr>
        <p:spPr>
          <a:xfrm>
            <a:off x="-349200" y="4599425"/>
            <a:ext cx="9842400" cy="1982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2" name="Google Shape;1782;p39"/>
          <p:cNvGrpSpPr/>
          <p:nvPr/>
        </p:nvGrpSpPr>
        <p:grpSpPr>
          <a:xfrm flipH="1">
            <a:off x="-88735" y="3996022"/>
            <a:ext cx="855166" cy="775578"/>
            <a:chOff x="-478653" y="3421747"/>
            <a:chExt cx="855166" cy="775578"/>
          </a:xfrm>
        </p:grpSpPr>
        <p:grpSp>
          <p:nvGrpSpPr>
            <p:cNvPr id="1783" name="Google Shape;1783;p39"/>
            <p:cNvGrpSpPr/>
            <p:nvPr/>
          </p:nvGrpSpPr>
          <p:grpSpPr>
            <a:xfrm>
              <a:off x="-478653" y="3421747"/>
              <a:ext cx="855166" cy="775578"/>
              <a:chOff x="-6523650" y="8095825"/>
              <a:chExt cx="3606775" cy="3271100"/>
            </a:xfrm>
          </p:grpSpPr>
          <p:sp>
            <p:nvSpPr>
              <p:cNvPr id="1784" name="Google Shape;1784;p39"/>
              <p:cNvSpPr/>
              <p:nvPr/>
            </p:nvSpPr>
            <p:spPr>
              <a:xfrm>
                <a:off x="-6523650" y="11075875"/>
                <a:ext cx="3606775" cy="291050"/>
              </a:xfrm>
              <a:custGeom>
                <a:avLst/>
                <a:gdLst/>
                <a:ahLst/>
                <a:cxnLst/>
                <a:rect l="l" t="t" r="r" b="b"/>
                <a:pathLst>
                  <a:path w="144271" h="11642" extrusionOk="0">
                    <a:moveTo>
                      <a:pt x="72118" y="0"/>
                    </a:moveTo>
                    <a:cubicBezTo>
                      <a:pt x="32290" y="0"/>
                      <a:pt x="0" y="2602"/>
                      <a:pt x="0" y="5804"/>
                    </a:cubicBezTo>
                    <a:cubicBezTo>
                      <a:pt x="0" y="9040"/>
                      <a:pt x="32290" y="11642"/>
                      <a:pt x="72118" y="11642"/>
                    </a:cubicBezTo>
                    <a:cubicBezTo>
                      <a:pt x="111980" y="11642"/>
                      <a:pt x="144270" y="9040"/>
                      <a:pt x="144270" y="5804"/>
                    </a:cubicBezTo>
                    <a:cubicBezTo>
                      <a:pt x="144270" y="2602"/>
                      <a:pt x="111980" y="0"/>
                      <a:pt x="72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5949875" y="8095825"/>
                <a:ext cx="2938750" cy="3171400"/>
              </a:xfrm>
              <a:custGeom>
                <a:avLst/>
                <a:gdLst/>
                <a:ahLst/>
                <a:cxnLst/>
                <a:rect l="l" t="t" r="r" b="b"/>
                <a:pathLst>
                  <a:path w="117550" h="126856" extrusionOk="0">
                    <a:moveTo>
                      <a:pt x="54286" y="1"/>
                    </a:moveTo>
                    <a:cubicBezTo>
                      <a:pt x="40926" y="1"/>
                      <a:pt x="24316" y="2485"/>
                      <a:pt x="24316" y="2485"/>
                    </a:cubicBezTo>
                    <a:cubicBezTo>
                      <a:pt x="24316" y="2485"/>
                      <a:pt x="18278" y="1965"/>
                      <a:pt x="14504" y="1965"/>
                    </a:cubicBezTo>
                    <a:cubicBezTo>
                      <a:pt x="12788" y="1965"/>
                      <a:pt x="11541" y="2073"/>
                      <a:pt x="11541" y="2385"/>
                    </a:cubicBezTo>
                    <a:cubicBezTo>
                      <a:pt x="11541" y="3419"/>
                      <a:pt x="17045" y="11692"/>
                      <a:pt x="17045" y="11692"/>
                    </a:cubicBezTo>
                    <a:cubicBezTo>
                      <a:pt x="17045" y="11692"/>
                      <a:pt x="10507" y="53455"/>
                      <a:pt x="9673" y="59493"/>
                    </a:cubicBezTo>
                    <a:cubicBezTo>
                      <a:pt x="8872" y="65531"/>
                      <a:pt x="7238" y="113832"/>
                      <a:pt x="7238" y="113832"/>
                    </a:cubicBezTo>
                    <a:cubicBezTo>
                      <a:pt x="7238" y="113832"/>
                      <a:pt x="266" y="124072"/>
                      <a:pt x="32" y="125707"/>
                    </a:cubicBezTo>
                    <a:cubicBezTo>
                      <a:pt x="0" y="125971"/>
                      <a:pt x="348" y="126082"/>
                      <a:pt x="954" y="126082"/>
                    </a:cubicBezTo>
                    <a:cubicBezTo>
                      <a:pt x="4096" y="126082"/>
                      <a:pt x="14176" y="123105"/>
                      <a:pt x="14176" y="123105"/>
                    </a:cubicBezTo>
                    <a:cubicBezTo>
                      <a:pt x="21548" y="125918"/>
                      <a:pt x="34194" y="126856"/>
                      <a:pt x="47779" y="126856"/>
                    </a:cubicBezTo>
                    <a:cubicBezTo>
                      <a:pt x="74949" y="126856"/>
                      <a:pt x="105875" y="123105"/>
                      <a:pt x="105875" y="123105"/>
                    </a:cubicBezTo>
                    <a:cubicBezTo>
                      <a:pt x="105875" y="123105"/>
                      <a:pt x="111064" y="123446"/>
                      <a:pt x="114523" y="123446"/>
                    </a:cubicBezTo>
                    <a:cubicBezTo>
                      <a:pt x="116252" y="123446"/>
                      <a:pt x="117550" y="123361"/>
                      <a:pt x="117550" y="123105"/>
                    </a:cubicBezTo>
                    <a:cubicBezTo>
                      <a:pt x="117550" y="122338"/>
                      <a:pt x="110478" y="115800"/>
                      <a:pt x="110478" y="115800"/>
                    </a:cubicBezTo>
                    <a:cubicBezTo>
                      <a:pt x="110478" y="115800"/>
                      <a:pt x="110178" y="75371"/>
                      <a:pt x="106809" y="62595"/>
                    </a:cubicBezTo>
                    <a:cubicBezTo>
                      <a:pt x="103406" y="49853"/>
                      <a:pt x="97469" y="12326"/>
                      <a:pt x="97469" y="12326"/>
                    </a:cubicBezTo>
                    <a:cubicBezTo>
                      <a:pt x="97469" y="12326"/>
                      <a:pt x="103606" y="3920"/>
                      <a:pt x="102606" y="2152"/>
                    </a:cubicBezTo>
                    <a:cubicBezTo>
                      <a:pt x="102274" y="1584"/>
                      <a:pt x="100861" y="1391"/>
                      <a:pt x="99096" y="1391"/>
                    </a:cubicBezTo>
                    <a:cubicBezTo>
                      <a:pt x="95366" y="1391"/>
                      <a:pt x="90063" y="2252"/>
                      <a:pt x="90063" y="2252"/>
                    </a:cubicBezTo>
                    <a:cubicBezTo>
                      <a:pt x="90063" y="2252"/>
                      <a:pt x="75853" y="2052"/>
                      <a:pt x="62444" y="417"/>
                    </a:cubicBezTo>
                    <a:cubicBezTo>
                      <a:pt x="60025" y="122"/>
                      <a:pt x="57235" y="1"/>
                      <a:pt x="54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5424525" y="8823275"/>
                <a:ext cx="1841325" cy="1864000"/>
              </a:xfrm>
              <a:custGeom>
                <a:avLst/>
                <a:gdLst/>
                <a:ahLst/>
                <a:cxnLst/>
                <a:rect l="l" t="t" r="r" b="b"/>
                <a:pathLst>
                  <a:path w="73653" h="74560" extrusionOk="0">
                    <a:moveTo>
                      <a:pt x="37831" y="1"/>
                    </a:moveTo>
                    <a:cubicBezTo>
                      <a:pt x="33225" y="1"/>
                      <a:pt x="8540" y="1141"/>
                      <a:pt x="7739" y="1975"/>
                    </a:cubicBezTo>
                    <a:cubicBezTo>
                      <a:pt x="6938" y="2809"/>
                      <a:pt x="3469" y="30829"/>
                      <a:pt x="1735" y="37400"/>
                    </a:cubicBezTo>
                    <a:cubicBezTo>
                      <a:pt x="0" y="43938"/>
                      <a:pt x="634" y="68055"/>
                      <a:pt x="1735" y="70090"/>
                    </a:cubicBezTo>
                    <a:cubicBezTo>
                      <a:pt x="2835" y="72125"/>
                      <a:pt x="33591" y="74560"/>
                      <a:pt x="38294" y="74560"/>
                    </a:cubicBezTo>
                    <a:cubicBezTo>
                      <a:pt x="43031" y="74560"/>
                      <a:pt x="70017" y="71491"/>
                      <a:pt x="71218" y="70090"/>
                    </a:cubicBezTo>
                    <a:cubicBezTo>
                      <a:pt x="72452" y="68656"/>
                      <a:pt x="73653" y="51977"/>
                      <a:pt x="71218" y="38334"/>
                    </a:cubicBezTo>
                    <a:cubicBezTo>
                      <a:pt x="68783" y="24724"/>
                      <a:pt x="65947" y="5577"/>
                      <a:pt x="64046" y="3342"/>
                    </a:cubicBezTo>
                    <a:cubicBezTo>
                      <a:pt x="62144" y="1107"/>
                      <a:pt x="41330" y="107"/>
                      <a:pt x="38294" y="7"/>
                    </a:cubicBezTo>
                    <a:cubicBezTo>
                      <a:pt x="38176" y="3"/>
                      <a:pt x="38020" y="1"/>
                      <a:pt x="37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5067625" y="9241000"/>
                <a:ext cx="1054950" cy="929000"/>
              </a:xfrm>
              <a:custGeom>
                <a:avLst/>
                <a:gdLst/>
                <a:ahLst/>
                <a:cxnLst/>
                <a:rect l="l" t="t" r="r" b="b"/>
                <a:pathLst>
                  <a:path w="42198" h="37160" extrusionOk="0">
                    <a:moveTo>
                      <a:pt x="21085" y="1"/>
                    </a:moveTo>
                    <a:cubicBezTo>
                      <a:pt x="18717" y="1"/>
                      <a:pt x="16307" y="454"/>
                      <a:pt x="13978" y="1410"/>
                    </a:cubicBezTo>
                    <a:cubicBezTo>
                      <a:pt x="4504" y="5347"/>
                      <a:pt x="1" y="16221"/>
                      <a:pt x="3937" y="25695"/>
                    </a:cubicBezTo>
                    <a:cubicBezTo>
                      <a:pt x="6906" y="32841"/>
                      <a:pt x="13825" y="37159"/>
                      <a:pt x="21111" y="37159"/>
                    </a:cubicBezTo>
                    <a:cubicBezTo>
                      <a:pt x="23483" y="37159"/>
                      <a:pt x="25894" y="36702"/>
                      <a:pt x="28221" y="35735"/>
                    </a:cubicBezTo>
                    <a:cubicBezTo>
                      <a:pt x="37695" y="31799"/>
                      <a:pt x="42198" y="20958"/>
                      <a:pt x="38262" y="11484"/>
                    </a:cubicBezTo>
                    <a:cubicBezTo>
                      <a:pt x="35290" y="4307"/>
                      <a:pt x="28383" y="1"/>
                      <a:pt x="21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5669700" y="10791500"/>
                <a:ext cx="346100" cy="346100"/>
              </a:xfrm>
              <a:custGeom>
                <a:avLst/>
                <a:gdLst/>
                <a:ahLst/>
                <a:cxnLst/>
                <a:rect l="l" t="t" r="r" b="b"/>
                <a:pathLst>
                  <a:path w="13844" h="13844" fill="none" extrusionOk="0">
                    <a:moveTo>
                      <a:pt x="0" y="1"/>
                    </a:moveTo>
                    <a:cubicBezTo>
                      <a:pt x="0" y="1"/>
                      <a:pt x="3302" y="12376"/>
                      <a:pt x="13843" y="1384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5555475" y="10894900"/>
                <a:ext cx="413675" cy="241050"/>
              </a:xfrm>
              <a:custGeom>
                <a:avLst/>
                <a:gdLst/>
                <a:ahLst/>
                <a:cxnLst/>
                <a:rect l="l" t="t" r="r" b="b"/>
                <a:pathLst>
                  <a:path w="16547" h="9642" fill="none" extrusionOk="0">
                    <a:moveTo>
                      <a:pt x="1" y="1"/>
                    </a:moveTo>
                    <a:cubicBezTo>
                      <a:pt x="1" y="1"/>
                      <a:pt x="5438" y="9641"/>
                      <a:pt x="16546" y="9241"/>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5463725" y="8278875"/>
                <a:ext cx="1905550" cy="154300"/>
              </a:xfrm>
              <a:custGeom>
                <a:avLst/>
                <a:gdLst/>
                <a:ahLst/>
                <a:cxnLst/>
                <a:rect l="l" t="t" r="r" b="b"/>
                <a:pathLst>
                  <a:path w="76222" h="6172" fill="none" extrusionOk="0">
                    <a:moveTo>
                      <a:pt x="76221" y="5037"/>
                    </a:moveTo>
                    <a:cubicBezTo>
                      <a:pt x="76221" y="5037"/>
                      <a:pt x="62078" y="6171"/>
                      <a:pt x="58776" y="5037"/>
                    </a:cubicBezTo>
                    <a:cubicBezTo>
                      <a:pt x="55473" y="3870"/>
                      <a:pt x="33091" y="0"/>
                      <a:pt x="29955" y="868"/>
                    </a:cubicBezTo>
                    <a:cubicBezTo>
                      <a:pt x="26853" y="1735"/>
                      <a:pt x="3036" y="5971"/>
                      <a:pt x="0" y="4704"/>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3331375" y="9804125"/>
                <a:ext cx="74250" cy="507900"/>
              </a:xfrm>
              <a:custGeom>
                <a:avLst/>
                <a:gdLst/>
                <a:ahLst/>
                <a:cxnLst/>
                <a:rect l="l" t="t" r="r" b="b"/>
                <a:pathLst>
                  <a:path w="2970" h="20316" fill="none" extrusionOk="0">
                    <a:moveTo>
                      <a:pt x="1" y="1"/>
                    </a:moveTo>
                    <a:cubicBezTo>
                      <a:pt x="1" y="1"/>
                      <a:pt x="2969" y="14411"/>
                      <a:pt x="2302" y="20315"/>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a:off x="-3358050" y="9949225"/>
                <a:ext cx="53375" cy="437000"/>
              </a:xfrm>
              <a:custGeom>
                <a:avLst/>
                <a:gdLst/>
                <a:ahLst/>
                <a:cxnLst/>
                <a:rect l="l" t="t" r="r" b="b"/>
                <a:pathLst>
                  <a:path w="2135" h="17480" fill="none" extrusionOk="0">
                    <a:moveTo>
                      <a:pt x="0" y="1"/>
                    </a:moveTo>
                    <a:cubicBezTo>
                      <a:pt x="0" y="1"/>
                      <a:pt x="2135" y="12643"/>
                      <a:pt x="1068" y="17480"/>
                    </a:cubicBezTo>
                  </a:path>
                </a:pathLst>
              </a:custGeom>
              <a:noFill/>
              <a:ln w="9525" cap="rnd" cmpd="sng">
                <a:solidFill>
                  <a:srgbClr val="2F3C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9"/>
            <p:cNvGrpSpPr/>
            <p:nvPr/>
          </p:nvGrpSpPr>
          <p:grpSpPr>
            <a:xfrm>
              <a:off x="-142309" y="3731855"/>
              <a:ext cx="276154" cy="142556"/>
              <a:chOff x="3553563" y="4350216"/>
              <a:chExt cx="414709" cy="214113"/>
            </a:xfrm>
          </p:grpSpPr>
          <p:sp>
            <p:nvSpPr>
              <p:cNvPr id="1794" name="Google Shape;1794;p39"/>
              <p:cNvSpPr/>
              <p:nvPr/>
            </p:nvSpPr>
            <p:spPr>
              <a:xfrm>
                <a:off x="3697064" y="43738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rot="-898747">
                <a:off x="3842394" y="437974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rot="898747">
                <a:off x="3567999" y="4445095"/>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a:off x="3697064" y="451018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rot="-898747">
                <a:off x="3673808" y="4439984"/>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a:off x="3794039" y="4456338"/>
                <a:ext cx="93000" cy="42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898747">
                <a:off x="3871444" y="4510197"/>
                <a:ext cx="92855" cy="4286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a:off x="3686600" y="43556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rot="-898747">
                <a:off x="3831930" y="436148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rot="898747">
                <a:off x="3557535" y="4426833"/>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a:off x="3686600" y="449192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rot="-898747">
                <a:off x="3663344" y="4421722"/>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a:off x="3783575" y="4438075"/>
                <a:ext cx="93000" cy="4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rot="-898747">
                <a:off x="3860980" y="4491935"/>
                <a:ext cx="92855" cy="4286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3" name="Google Shape;1823;p39"/>
          <p:cNvGrpSpPr/>
          <p:nvPr/>
        </p:nvGrpSpPr>
        <p:grpSpPr>
          <a:xfrm flipH="1">
            <a:off x="8079528" y="3674281"/>
            <a:ext cx="1010096" cy="1194082"/>
            <a:chOff x="-756200" y="9531100"/>
            <a:chExt cx="1645375" cy="1945075"/>
          </a:xfrm>
        </p:grpSpPr>
        <p:sp>
          <p:nvSpPr>
            <p:cNvPr id="1824" name="Google Shape;1824;p39"/>
            <p:cNvSpPr/>
            <p:nvPr/>
          </p:nvSpPr>
          <p:spPr>
            <a:xfrm>
              <a:off x="-227500" y="11235050"/>
              <a:ext cx="930700" cy="241125"/>
            </a:xfrm>
            <a:custGeom>
              <a:avLst/>
              <a:gdLst/>
              <a:ahLst/>
              <a:cxnLst/>
              <a:rect l="l" t="t" r="r" b="b"/>
              <a:pathLst>
                <a:path w="37228" h="9645" extrusionOk="0">
                  <a:moveTo>
                    <a:pt x="20597" y="1"/>
                  </a:moveTo>
                  <a:cubicBezTo>
                    <a:pt x="19417" y="1"/>
                    <a:pt x="16485" y="1739"/>
                    <a:pt x="16146" y="1739"/>
                  </a:cubicBezTo>
                  <a:cubicBezTo>
                    <a:pt x="15779" y="1739"/>
                    <a:pt x="12176" y="2073"/>
                    <a:pt x="11676" y="2440"/>
                  </a:cubicBezTo>
                  <a:cubicBezTo>
                    <a:pt x="11142" y="2807"/>
                    <a:pt x="8941" y="5875"/>
                    <a:pt x="8674" y="5875"/>
                  </a:cubicBezTo>
                  <a:cubicBezTo>
                    <a:pt x="8407" y="5875"/>
                    <a:pt x="5538" y="6209"/>
                    <a:pt x="4704" y="6209"/>
                  </a:cubicBezTo>
                  <a:cubicBezTo>
                    <a:pt x="3904" y="6209"/>
                    <a:pt x="1" y="9645"/>
                    <a:pt x="1" y="9645"/>
                  </a:cubicBezTo>
                  <a:lnTo>
                    <a:pt x="37227" y="9645"/>
                  </a:lnTo>
                  <a:cubicBezTo>
                    <a:pt x="37227" y="9645"/>
                    <a:pt x="31857" y="5609"/>
                    <a:pt x="31090" y="5342"/>
                  </a:cubicBezTo>
                  <a:cubicBezTo>
                    <a:pt x="30322" y="5075"/>
                    <a:pt x="27587" y="5075"/>
                    <a:pt x="27320" y="4808"/>
                  </a:cubicBezTo>
                  <a:cubicBezTo>
                    <a:pt x="27087" y="4574"/>
                    <a:pt x="26620" y="3240"/>
                    <a:pt x="26086" y="2706"/>
                  </a:cubicBezTo>
                  <a:cubicBezTo>
                    <a:pt x="25586" y="2173"/>
                    <a:pt x="21783" y="338"/>
                    <a:pt x="20849" y="38"/>
                  </a:cubicBezTo>
                  <a:cubicBezTo>
                    <a:pt x="20778" y="13"/>
                    <a:pt x="20693" y="1"/>
                    <a:pt x="2059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a:off x="370425" y="10437525"/>
              <a:ext cx="509575" cy="329825"/>
            </a:xfrm>
            <a:custGeom>
              <a:avLst/>
              <a:gdLst/>
              <a:ahLst/>
              <a:cxnLst/>
              <a:rect l="l" t="t" r="r" b="b"/>
              <a:pathLst>
                <a:path w="20383" h="13193" extrusionOk="0">
                  <a:moveTo>
                    <a:pt x="4692" y="1"/>
                  </a:moveTo>
                  <a:cubicBezTo>
                    <a:pt x="3392" y="1"/>
                    <a:pt x="1559" y="714"/>
                    <a:pt x="635" y="1484"/>
                  </a:cubicBezTo>
                  <a:cubicBezTo>
                    <a:pt x="1" y="4386"/>
                    <a:pt x="1502" y="7788"/>
                    <a:pt x="3837" y="9456"/>
                  </a:cubicBezTo>
                  <a:cubicBezTo>
                    <a:pt x="6205" y="11124"/>
                    <a:pt x="9107" y="11691"/>
                    <a:pt x="11943" y="11991"/>
                  </a:cubicBezTo>
                  <a:cubicBezTo>
                    <a:pt x="14778" y="12258"/>
                    <a:pt x="17647" y="12358"/>
                    <a:pt x="20382" y="13192"/>
                  </a:cubicBezTo>
                  <a:cubicBezTo>
                    <a:pt x="18447" y="11391"/>
                    <a:pt x="17080" y="8989"/>
                    <a:pt x="15412" y="6921"/>
                  </a:cubicBezTo>
                  <a:cubicBezTo>
                    <a:pt x="13544" y="4619"/>
                    <a:pt x="11242" y="2685"/>
                    <a:pt x="8674" y="1317"/>
                  </a:cubicBezTo>
                  <a:cubicBezTo>
                    <a:pt x="7506" y="683"/>
                    <a:pt x="6305" y="149"/>
                    <a:pt x="5004" y="16"/>
                  </a:cubicBezTo>
                  <a:cubicBezTo>
                    <a:pt x="4905" y="6"/>
                    <a:pt x="4800" y="1"/>
                    <a:pt x="4692"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a:off x="386275" y="10474600"/>
              <a:ext cx="397825" cy="234375"/>
            </a:xfrm>
            <a:custGeom>
              <a:avLst/>
              <a:gdLst/>
              <a:ahLst/>
              <a:cxnLst/>
              <a:rect l="l" t="t" r="r" b="b"/>
              <a:pathLst>
                <a:path w="15913" h="9375" fill="none" extrusionOk="0">
                  <a:moveTo>
                    <a:pt x="15912" y="9374"/>
                  </a:moveTo>
                  <a:cubicBezTo>
                    <a:pt x="15912" y="9374"/>
                    <a:pt x="6605" y="3036"/>
                    <a:pt x="1"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a:off x="-284200" y="9865000"/>
              <a:ext cx="229350" cy="454525"/>
            </a:xfrm>
            <a:custGeom>
              <a:avLst/>
              <a:gdLst/>
              <a:ahLst/>
              <a:cxnLst/>
              <a:rect l="l" t="t" r="r" b="b"/>
              <a:pathLst>
                <a:path w="9174" h="18181" extrusionOk="0">
                  <a:moveTo>
                    <a:pt x="9174" y="1"/>
                  </a:moveTo>
                  <a:lnTo>
                    <a:pt x="9174" y="1"/>
                  </a:lnTo>
                  <a:cubicBezTo>
                    <a:pt x="8740" y="768"/>
                    <a:pt x="8206" y="1535"/>
                    <a:pt x="7639" y="2202"/>
                  </a:cubicBezTo>
                  <a:cubicBezTo>
                    <a:pt x="6539" y="3537"/>
                    <a:pt x="5238" y="4637"/>
                    <a:pt x="4137" y="5972"/>
                  </a:cubicBezTo>
                  <a:cubicBezTo>
                    <a:pt x="1335" y="9274"/>
                    <a:pt x="1" y="13811"/>
                    <a:pt x="534" y="18180"/>
                  </a:cubicBezTo>
                  <a:cubicBezTo>
                    <a:pt x="3470" y="15779"/>
                    <a:pt x="6739" y="13243"/>
                    <a:pt x="7940" y="9574"/>
                  </a:cubicBezTo>
                  <a:cubicBezTo>
                    <a:pt x="8473" y="8040"/>
                    <a:pt x="8607" y="6372"/>
                    <a:pt x="8773" y="4771"/>
                  </a:cubicBezTo>
                  <a:cubicBezTo>
                    <a:pt x="8907" y="3170"/>
                    <a:pt x="9040" y="1568"/>
                    <a:pt x="9174"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a:off x="-270850" y="9930050"/>
              <a:ext cx="190150" cy="389475"/>
            </a:xfrm>
            <a:custGeom>
              <a:avLst/>
              <a:gdLst/>
              <a:ahLst/>
              <a:cxnLst/>
              <a:rect l="l" t="t" r="r" b="b"/>
              <a:pathLst>
                <a:path w="7606" h="15579" fill="none" extrusionOk="0">
                  <a:moveTo>
                    <a:pt x="7606" y="1"/>
                  </a:moveTo>
                  <a:cubicBezTo>
                    <a:pt x="7606" y="1"/>
                    <a:pt x="1868" y="10541"/>
                    <a:pt x="0" y="15578"/>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a:off x="-756200" y="10337700"/>
              <a:ext cx="552075" cy="226825"/>
            </a:xfrm>
            <a:custGeom>
              <a:avLst/>
              <a:gdLst/>
              <a:ahLst/>
              <a:cxnLst/>
              <a:rect l="l" t="t" r="r" b="b"/>
              <a:pathLst>
                <a:path w="22083" h="9073" extrusionOk="0">
                  <a:moveTo>
                    <a:pt x="11447" y="1"/>
                  </a:moveTo>
                  <a:cubicBezTo>
                    <a:pt x="9382" y="1"/>
                    <a:pt x="7310" y="601"/>
                    <a:pt x="5504" y="1674"/>
                  </a:cubicBezTo>
                  <a:cubicBezTo>
                    <a:pt x="3203" y="3008"/>
                    <a:pt x="1335" y="5076"/>
                    <a:pt x="0" y="7478"/>
                  </a:cubicBezTo>
                  <a:cubicBezTo>
                    <a:pt x="994" y="6988"/>
                    <a:pt x="2063" y="6797"/>
                    <a:pt x="3153" y="6797"/>
                  </a:cubicBezTo>
                  <a:cubicBezTo>
                    <a:pt x="4586" y="6797"/>
                    <a:pt x="6056" y="7128"/>
                    <a:pt x="7439" y="7545"/>
                  </a:cubicBezTo>
                  <a:cubicBezTo>
                    <a:pt x="9653" y="8212"/>
                    <a:pt x="11895" y="9073"/>
                    <a:pt x="14190" y="9073"/>
                  </a:cubicBezTo>
                  <a:cubicBezTo>
                    <a:pt x="14419" y="9073"/>
                    <a:pt x="14648" y="9064"/>
                    <a:pt x="14878" y="9046"/>
                  </a:cubicBezTo>
                  <a:cubicBezTo>
                    <a:pt x="17746" y="8779"/>
                    <a:pt x="20348" y="6978"/>
                    <a:pt x="22083" y="4609"/>
                  </a:cubicBezTo>
                  <a:cubicBezTo>
                    <a:pt x="19448" y="2675"/>
                    <a:pt x="16345" y="673"/>
                    <a:pt x="13143" y="140"/>
                  </a:cubicBezTo>
                  <a:cubicBezTo>
                    <a:pt x="12582" y="46"/>
                    <a:pt x="12015" y="1"/>
                    <a:pt x="11447"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a:off x="-640275" y="10358700"/>
              <a:ext cx="436150" cy="100925"/>
            </a:xfrm>
            <a:custGeom>
              <a:avLst/>
              <a:gdLst/>
              <a:ahLst/>
              <a:cxnLst/>
              <a:rect l="l" t="t" r="r" b="b"/>
              <a:pathLst>
                <a:path w="17446" h="4037" fill="none" extrusionOk="0">
                  <a:moveTo>
                    <a:pt x="0" y="4036"/>
                  </a:moveTo>
                  <a:cubicBezTo>
                    <a:pt x="0" y="4036"/>
                    <a:pt x="4737" y="0"/>
                    <a:pt x="17446" y="3769"/>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a:off x="-231650" y="10614700"/>
              <a:ext cx="206000" cy="270225"/>
            </a:xfrm>
            <a:custGeom>
              <a:avLst/>
              <a:gdLst/>
              <a:ahLst/>
              <a:cxnLst/>
              <a:rect l="l" t="t" r="r" b="b"/>
              <a:pathLst>
                <a:path w="8240" h="10809" extrusionOk="0">
                  <a:moveTo>
                    <a:pt x="8106" y="1"/>
                  </a:moveTo>
                  <a:lnTo>
                    <a:pt x="8106" y="1"/>
                  </a:lnTo>
                  <a:cubicBezTo>
                    <a:pt x="5804" y="501"/>
                    <a:pt x="3536" y="1869"/>
                    <a:pt x="2135" y="3870"/>
                  </a:cubicBezTo>
                  <a:cubicBezTo>
                    <a:pt x="701" y="5838"/>
                    <a:pt x="0" y="8340"/>
                    <a:pt x="200" y="10809"/>
                  </a:cubicBezTo>
                  <a:cubicBezTo>
                    <a:pt x="2302" y="8941"/>
                    <a:pt x="4970" y="7706"/>
                    <a:pt x="6605" y="5371"/>
                  </a:cubicBezTo>
                  <a:cubicBezTo>
                    <a:pt x="7706" y="3837"/>
                    <a:pt x="8239" y="1902"/>
                    <a:pt x="8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a:off x="-189975" y="10614700"/>
              <a:ext cx="160975" cy="205175"/>
            </a:xfrm>
            <a:custGeom>
              <a:avLst/>
              <a:gdLst/>
              <a:ahLst/>
              <a:cxnLst/>
              <a:rect l="l" t="t" r="r" b="b"/>
              <a:pathLst>
                <a:path w="6439" h="8207" fill="none" extrusionOk="0">
                  <a:moveTo>
                    <a:pt x="1" y="8207"/>
                  </a:moveTo>
                  <a:cubicBezTo>
                    <a:pt x="1" y="8207"/>
                    <a:pt x="3904" y="2403"/>
                    <a:pt x="6439" y="1"/>
                  </a:cubicBezTo>
                </a:path>
              </a:pathLst>
            </a:custGeom>
            <a:noFill/>
            <a:ln w="5850" cap="rnd" cmpd="sng">
              <a:solidFill>
                <a:srgbClr val="6961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a:off x="-344250" y="9754925"/>
              <a:ext cx="1058300" cy="1670375"/>
            </a:xfrm>
            <a:custGeom>
              <a:avLst/>
              <a:gdLst/>
              <a:ahLst/>
              <a:cxnLst/>
              <a:rect l="l" t="t" r="r" b="b"/>
              <a:pathLst>
                <a:path w="42332" h="66815" extrusionOk="0">
                  <a:moveTo>
                    <a:pt x="17080" y="1"/>
                  </a:moveTo>
                  <a:lnTo>
                    <a:pt x="16946" y="16913"/>
                  </a:lnTo>
                  <a:cubicBezTo>
                    <a:pt x="16946" y="19715"/>
                    <a:pt x="16846" y="22583"/>
                    <a:pt x="17246" y="25452"/>
                  </a:cubicBezTo>
                  <a:cubicBezTo>
                    <a:pt x="17613" y="28321"/>
                    <a:pt x="18714" y="31023"/>
                    <a:pt x="19648" y="33625"/>
                  </a:cubicBezTo>
                  <a:cubicBezTo>
                    <a:pt x="19982" y="34592"/>
                    <a:pt x="20282" y="35526"/>
                    <a:pt x="20549" y="36493"/>
                  </a:cubicBezTo>
                  <a:cubicBezTo>
                    <a:pt x="20515" y="36593"/>
                    <a:pt x="20649" y="36827"/>
                    <a:pt x="20649" y="36827"/>
                  </a:cubicBezTo>
                  <a:cubicBezTo>
                    <a:pt x="20949" y="37928"/>
                    <a:pt x="21216" y="39028"/>
                    <a:pt x="21416" y="40163"/>
                  </a:cubicBezTo>
                  <a:cubicBezTo>
                    <a:pt x="21316" y="40029"/>
                    <a:pt x="21216" y="39896"/>
                    <a:pt x="21116" y="39762"/>
                  </a:cubicBezTo>
                  <a:cubicBezTo>
                    <a:pt x="19782" y="38295"/>
                    <a:pt x="18281" y="37094"/>
                    <a:pt x="16746" y="35993"/>
                  </a:cubicBezTo>
                  <a:cubicBezTo>
                    <a:pt x="13677" y="33758"/>
                    <a:pt x="10508" y="31890"/>
                    <a:pt x="7806" y="29388"/>
                  </a:cubicBezTo>
                  <a:cubicBezTo>
                    <a:pt x="6439" y="28154"/>
                    <a:pt x="5338" y="26686"/>
                    <a:pt x="4437" y="25085"/>
                  </a:cubicBezTo>
                  <a:cubicBezTo>
                    <a:pt x="3570" y="23451"/>
                    <a:pt x="3003" y="21649"/>
                    <a:pt x="2536" y="19815"/>
                  </a:cubicBezTo>
                  <a:cubicBezTo>
                    <a:pt x="1669" y="16112"/>
                    <a:pt x="901" y="12376"/>
                    <a:pt x="68" y="8640"/>
                  </a:cubicBezTo>
                  <a:lnTo>
                    <a:pt x="1" y="8640"/>
                  </a:lnTo>
                  <a:cubicBezTo>
                    <a:pt x="635" y="12409"/>
                    <a:pt x="1235" y="16179"/>
                    <a:pt x="1936" y="19981"/>
                  </a:cubicBezTo>
                  <a:cubicBezTo>
                    <a:pt x="2336" y="21849"/>
                    <a:pt x="2836" y="23751"/>
                    <a:pt x="3670" y="25519"/>
                  </a:cubicBezTo>
                  <a:cubicBezTo>
                    <a:pt x="4537" y="27253"/>
                    <a:pt x="5672" y="28888"/>
                    <a:pt x="7039" y="30255"/>
                  </a:cubicBezTo>
                  <a:cubicBezTo>
                    <a:pt x="9708" y="32991"/>
                    <a:pt x="12877" y="35059"/>
                    <a:pt x="15745" y="37394"/>
                  </a:cubicBezTo>
                  <a:cubicBezTo>
                    <a:pt x="18614" y="39662"/>
                    <a:pt x="21216" y="42331"/>
                    <a:pt x="22183" y="45667"/>
                  </a:cubicBezTo>
                  <a:lnTo>
                    <a:pt x="22250" y="45667"/>
                  </a:lnTo>
                  <a:cubicBezTo>
                    <a:pt x="22383" y="47068"/>
                    <a:pt x="22450" y="48502"/>
                    <a:pt x="22517" y="49903"/>
                  </a:cubicBezTo>
                  <a:cubicBezTo>
                    <a:pt x="22717" y="55474"/>
                    <a:pt x="22350" y="61044"/>
                    <a:pt x="21950" y="66648"/>
                  </a:cubicBezTo>
                  <a:lnTo>
                    <a:pt x="24685" y="66815"/>
                  </a:lnTo>
                  <a:cubicBezTo>
                    <a:pt x="24852" y="61178"/>
                    <a:pt x="25019" y="55474"/>
                    <a:pt x="24585" y="49769"/>
                  </a:cubicBezTo>
                  <a:cubicBezTo>
                    <a:pt x="24485" y="48202"/>
                    <a:pt x="24285" y="46601"/>
                    <a:pt x="24085" y="45033"/>
                  </a:cubicBezTo>
                  <a:cubicBezTo>
                    <a:pt x="24085" y="45033"/>
                    <a:pt x="24051" y="44399"/>
                    <a:pt x="23918" y="44132"/>
                  </a:cubicBezTo>
                  <a:cubicBezTo>
                    <a:pt x="23584" y="41964"/>
                    <a:pt x="23151" y="39862"/>
                    <a:pt x="22550" y="37794"/>
                  </a:cubicBezTo>
                  <a:cubicBezTo>
                    <a:pt x="23051" y="36693"/>
                    <a:pt x="23618" y="35659"/>
                    <a:pt x="24318" y="34659"/>
                  </a:cubicBezTo>
                  <a:cubicBezTo>
                    <a:pt x="25052" y="33658"/>
                    <a:pt x="25853" y="32724"/>
                    <a:pt x="26720" y="31823"/>
                  </a:cubicBezTo>
                  <a:cubicBezTo>
                    <a:pt x="28421" y="30022"/>
                    <a:pt x="30389" y="28387"/>
                    <a:pt x="32324" y="26686"/>
                  </a:cubicBezTo>
                  <a:cubicBezTo>
                    <a:pt x="34259" y="25018"/>
                    <a:pt x="36193" y="23317"/>
                    <a:pt x="37895" y="21349"/>
                  </a:cubicBezTo>
                  <a:cubicBezTo>
                    <a:pt x="39596" y="19381"/>
                    <a:pt x="41097" y="17246"/>
                    <a:pt x="42331" y="14978"/>
                  </a:cubicBezTo>
                  <a:lnTo>
                    <a:pt x="42164" y="14878"/>
                  </a:lnTo>
                  <a:cubicBezTo>
                    <a:pt x="40797" y="17046"/>
                    <a:pt x="39162" y="19047"/>
                    <a:pt x="37361" y="20815"/>
                  </a:cubicBezTo>
                  <a:cubicBezTo>
                    <a:pt x="35593" y="22617"/>
                    <a:pt x="33591" y="24151"/>
                    <a:pt x="31523" y="25652"/>
                  </a:cubicBezTo>
                  <a:cubicBezTo>
                    <a:pt x="29489" y="27187"/>
                    <a:pt x="27420" y="28688"/>
                    <a:pt x="25486" y="30422"/>
                  </a:cubicBezTo>
                  <a:cubicBezTo>
                    <a:pt x="24485" y="31290"/>
                    <a:pt x="23584" y="32257"/>
                    <a:pt x="22717" y="33291"/>
                  </a:cubicBezTo>
                  <a:cubicBezTo>
                    <a:pt x="22317" y="33758"/>
                    <a:pt x="21950" y="34258"/>
                    <a:pt x="21583" y="34792"/>
                  </a:cubicBezTo>
                  <a:cubicBezTo>
                    <a:pt x="21383" y="34225"/>
                    <a:pt x="21183" y="33658"/>
                    <a:pt x="20949" y="33091"/>
                  </a:cubicBezTo>
                  <a:cubicBezTo>
                    <a:pt x="19915" y="30489"/>
                    <a:pt x="18781" y="27954"/>
                    <a:pt x="18314" y="25252"/>
                  </a:cubicBezTo>
                  <a:cubicBezTo>
                    <a:pt x="17847" y="22550"/>
                    <a:pt x="17814" y="19715"/>
                    <a:pt x="17713" y="16913"/>
                  </a:cubicBezTo>
                  <a:lnTo>
                    <a:pt x="17180" y="1"/>
                  </a:lnTo>
                  <a:close/>
                </a:path>
              </a:pathLst>
            </a:custGeom>
            <a:solidFill>
              <a:srgbClr val="CFA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a:off x="81050" y="9531100"/>
              <a:ext cx="527075" cy="451500"/>
            </a:xfrm>
            <a:custGeom>
              <a:avLst/>
              <a:gdLst/>
              <a:ahLst/>
              <a:cxnLst/>
              <a:rect l="l" t="t" r="r" b="b"/>
              <a:pathLst>
                <a:path w="21083" h="18060" extrusionOk="0">
                  <a:moveTo>
                    <a:pt x="14953" y="1"/>
                  </a:moveTo>
                  <a:cubicBezTo>
                    <a:pt x="9494" y="1"/>
                    <a:pt x="2062" y="2935"/>
                    <a:pt x="1" y="18060"/>
                  </a:cubicBezTo>
                  <a:cubicBezTo>
                    <a:pt x="1" y="18060"/>
                    <a:pt x="5872" y="5384"/>
                    <a:pt x="21083" y="1181"/>
                  </a:cubicBezTo>
                  <a:cubicBezTo>
                    <a:pt x="21083" y="1181"/>
                    <a:pt x="18415" y="1"/>
                    <a:pt x="14953"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a:off x="-318400" y="9645625"/>
              <a:ext cx="400325" cy="254425"/>
            </a:xfrm>
            <a:custGeom>
              <a:avLst/>
              <a:gdLst/>
              <a:ahLst/>
              <a:cxnLst/>
              <a:rect l="l" t="t" r="r" b="b"/>
              <a:pathLst>
                <a:path w="16013" h="10177" extrusionOk="0">
                  <a:moveTo>
                    <a:pt x="7139" y="0"/>
                  </a:moveTo>
                  <a:cubicBezTo>
                    <a:pt x="3402" y="0"/>
                    <a:pt x="1" y="2371"/>
                    <a:pt x="1" y="2371"/>
                  </a:cubicBezTo>
                  <a:cubicBezTo>
                    <a:pt x="377" y="2338"/>
                    <a:pt x="750" y="2322"/>
                    <a:pt x="1119" y="2322"/>
                  </a:cubicBezTo>
                  <a:cubicBezTo>
                    <a:pt x="9381" y="2322"/>
                    <a:pt x="16012" y="10177"/>
                    <a:pt x="16012" y="10177"/>
                  </a:cubicBezTo>
                  <a:cubicBezTo>
                    <a:pt x="14446" y="2087"/>
                    <a:pt x="10644" y="0"/>
                    <a:pt x="7139"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91075" y="9878800"/>
              <a:ext cx="569600" cy="404025"/>
            </a:xfrm>
            <a:custGeom>
              <a:avLst/>
              <a:gdLst/>
              <a:ahLst/>
              <a:cxnLst/>
              <a:rect l="l" t="t" r="r" b="b"/>
              <a:pathLst>
                <a:path w="22784" h="16161" extrusionOk="0">
                  <a:moveTo>
                    <a:pt x="11638" y="0"/>
                  </a:moveTo>
                  <a:cubicBezTo>
                    <a:pt x="7074" y="0"/>
                    <a:pt x="2325" y="3516"/>
                    <a:pt x="0" y="16161"/>
                  </a:cubicBezTo>
                  <a:cubicBezTo>
                    <a:pt x="0" y="16161"/>
                    <a:pt x="7572" y="5520"/>
                    <a:pt x="22783" y="5520"/>
                  </a:cubicBezTo>
                  <a:cubicBezTo>
                    <a:pt x="22783" y="5520"/>
                    <a:pt x="17357" y="0"/>
                    <a:pt x="11638"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274525" y="10916300"/>
              <a:ext cx="285225" cy="152100"/>
            </a:xfrm>
            <a:custGeom>
              <a:avLst/>
              <a:gdLst/>
              <a:ahLst/>
              <a:cxnLst/>
              <a:rect l="l" t="t" r="r" b="b"/>
              <a:pathLst>
                <a:path w="11409" h="6084" extrusionOk="0">
                  <a:moveTo>
                    <a:pt x="5655" y="1"/>
                  </a:moveTo>
                  <a:cubicBezTo>
                    <a:pt x="3570" y="1"/>
                    <a:pt x="1389" y="1382"/>
                    <a:pt x="1" y="6083"/>
                  </a:cubicBezTo>
                  <a:cubicBezTo>
                    <a:pt x="1" y="6083"/>
                    <a:pt x="3631" y="2405"/>
                    <a:pt x="8588" y="2405"/>
                  </a:cubicBezTo>
                  <a:cubicBezTo>
                    <a:pt x="9489" y="2405"/>
                    <a:pt x="10434" y="2527"/>
                    <a:pt x="11409" y="2814"/>
                  </a:cubicBezTo>
                  <a:cubicBezTo>
                    <a:pt x="11409" y="2814"/>
                    <a:pt x="8630" y="1"/>
                    <a:pt x="5655" y="1"/>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631125" y="9929350"/>
              <a:ext cx="315250" cy="208375"/>
            </a:xfrm>
            <a:custGeom>
              <a:avLst/>
              <a:gdLst/>
              <a:ahLst/>
              <a:cxnLst/>
              <a:rect l="l" t="t" r="r" b="b"/>
              <a:pathLst>
                <a:path w="12610" h="8335" extrusionOk="0">
                  <a:moveTo>
                    <a:pt x="4767" y="1"/>
                  </a:moveTo>
                  <a:cubicBezTo>
                    <a:pt x="2193" y="1"/>
                    <a:pt x="1" y="1029"/>
                    <a:pt x="1" y="1029"/>
                  </a:cubicBezTo>
                  <a:cubicBezTo>
                    <a:pt x="8907" y="2430"/>
                    <a:pt x="12610" y="8334"/>
                    <a:pt x="12610" y="8334"/>
                  </a:cubicBezTo>
                  <a:cubicBezTo>
                    <a:pt x="11620" y="1533"/>
                    <a:pt x="7909" y="1"/>
                    <a:pt x="476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631450" y="10182250"/>
              <a:ext cx="257725" cy="100575"/>
            </a:xfrm>
            <a:custGeom>
              <a:avLst/>
              <a:gdLst/>
              <a:ahLst/>
              <a:cxnLst/>
              <a:rect l="l" t="t" r="r" b="b"/>
              <a:pathLst>
                <a:path w="10309" h="4023" extrusionOk="0">
                  <a:moveTo>
                    <a:pt x="5217" y="0"/>
                  </a:moveTo>
                  <a:cubicBezTo>
                    <a:pt x="3773" y="0"/>
                    <a:pt x="2031" y="748"/>
                    <a:pt x="1" y="2888"/>
                  </a:cubicBezTo>
                  <a:cubicBezTo>
                    <a:pt x="1" y="2888"/>
                    <a:pt x="2086" y="2287"/>
                    <a:pt x="4556" y="2287"/>
                  </a:cubicBezTo>
                  <a:cubicBezTo>
                    <a:pt x="6514" y="2287"/>
                    <a:pt x="8715" y="2665"/>
                    <a:pt x="10308" y="4023"/>
                  </a:cubicBezTo>
                  <a:cubicBezTo>
                    <a:pt x="10308" y="4023"/>
                    <a:pt x="8566" y="0"/>
                    <a:pt x="5217" y="0"/>
                  </a:cubicBezTo>
                  <a:close/>
                </a:path>
              </a:pathLst>
            </a:custGeom>
            <a:solidFill>
              <a:srgbClr val="BAB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462175" y="10178550"/>
              <a:ext cx="121775" cy="171825"/>
            </a:xfrm>
            <a:custGeom>
              <a:avLst/>
              <a:gdLst/>
              <a:ahLst/>
              <a:cxnLst/>
              <a:rect l="l" t="t" r="r" b="b"/>
              <a:pathLst>
                <a:path w="4871" h="6873" extrusionOk="0">
                  <a:moveTo>
                    <a:pt x="0" y="1"/>
                  </a:moveTo>
                  <a:cubicBezTo>
                    <a:pt x="0" y="1"/>
                    <a:pt x="2435" y="5105"/>
                    <a:pt x="2502" y="6873"/>
                  </a:cubicBezTo>
                  <a:cubicBezTo>
                    <a:pt x="2502" y="6873"/>
                    <a:pt x="4870" y="1602"/>
                    <a:pt x="0"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09425" y="11298925"/>
              <a:ext cx="269375" cy="163925"/>
            </a:xfrm>
            <a:custGeom>
              <a:avLst/>
              <a:gdLst/>
              <a:ahLst/>
              <a:cxnLst/>
              <a:rect l="l" t="t" r="r" b="b"/>
              <a:pathLst>
                <a:path w="10775" h="6557" extrusionOk="0">
                  <a:moveTo>
                    <a:pt x="8037" y="1"/>
                  </a:moveTo>
                  <a:cubicBezTo>
                    <a:pt x="7977" y="1"/>
                    <a:pt x="7922" y="6"/>
                    <a:pt x="7872" y="18"/>
                  </a:cubicBezTo>
                  <a:cubicBezTo>
                    <a:pt x="7180" y="183"/>
                    <a:pt x="3454" y="1620"/>
                    <a:pt x="2887" y="1620"/>
                  </a:cubicBezTo>
                  <a:cubicBezTo>
                    <a:pt x="2880" y="1620"/>
                    <a:pt x="2874" y="1620"/>
                    <a:pt x="2869" y="1619"/>
                  </a:cubicBezTo>
                  <a:cubicBezTo>
                    <a:pt x="2839" y="1617"/>
                    <a:pt x="2805" y="1616"/>
                    <a:pt x="2767" y="1616"/>
                  </a:cubicBezTo>
                  <a:cubicBezTo>
                    <a:pt x="2155" y="1616"/>
                    <a:pt x="500" y="1853"/>
                    <a:pt x="500" y="1853"/>
                  </a:cubicBezTo>
                  <a:lnTo>
                    <a:pt x="0" y="5655"/>
                  </a:lnTo>
                  <a:lnTo>
                    <a:pt x="6605" y="6556"/>
                  </a:lnTo>
                  <a:lnTo>
                    <a:pt x="10774" y="5522"/>
                  </a:lnTo>
                  <a:lnTo>
                    <a:pt x="10474" y="952"/>
                  </a:lnTo>
                  <a:cubicBezTo>
                    <a:pt x="10474" y="952"/>
                    <a:pt x="8831" y="1"/>
                    <a:pt x="8037" y="1"/>
                  </a:cubicBezTo>
                  <a:close/>
                </a:path>
              </a:pathLst>
            </a:custGeom>
            <a:solidFill>
              <a:srgbClr val="A8A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p:cNvGraphicFramePr>
            <a:graphicFrameLocks noGrp="1"/>
          </p:cNvGraphicFramePr>
          <p:nvPr>
            <p:extLst>
              <p:ext uri="{D42A27DB-BD31-4B8C-83A1-F6EECF244321}">
                <p14:modId xmlns:p14="http://schemas.microsoft.com/office/powerpoint/2010/main" val="4224664300"/>
              </p:ext>
            </p:extLst>
          </p:nvPr>
        </p:nvGraphicFramePr>
        <p:xfrm>
          <a:off x="85466" y="1152525"/>
          <a:ext cx="9004158" cy="4543196"/>
        </p:xfrm>
        <a:graphic>
          <a:graphicData uri="http://schemas.openxmlformats.org/drawingml/2006/table">
            <a:tbl>
              <a:tblPr firstRow="1" firstCol="1" bandRow="1"/>
              <a:tblGrid>
                <a:gridCol w="1355176">
                  <a:extLst>
                    <a:ext uri="{9D8B030D-6E8A-4147-A177-3AD203B41FA5}">
                      <a16:colId xmlns:a16="http://schemas.microsoft.com/office/drawing/2014/main" val="779740057"/>
                    </a:ext>
                  </a:extLst>
                </a:gridCol>
                <a:gridCol w="1629278">
                  <a:extLst>
                    <a:ext uri="{9D8B030D-6E8A-4147-A177-3AD203B41FA5}">
                      <a16:colId xmlns:a16="http://schemas.microsoft.com/office/drawing/2014/main" val="3214866514"/>
                    </a:ext>
                  </a:extLst>
                </a:gridCol>
                <a:gridCol w="2251227">
                  <a:extLst>
                    <a:ext uri="{9D8B030D-6E8A-4147-A177-3AD203B41FA5}">
                      <a16:colId xmlns:a16="http://schemas.microsoft.com/office/drawing/2014/main" val="3307789130"/>
                    </a:ext>
                  </a:extLst>
                </a:gridCol>
                <a:gridCol w="3768477">
                  <a:extLst>
                    <a:ext uri="{9D8B030D-6E8A-4147-A177-3AD203B41FA5}">
                      <a16:colId xmlns:a16="http://schemas.microsoft.com/office/drawing/2014/main" val="4172059825"/>
                    </a:ext>
                  </a:extLst>
                </a:gridCol>
              </a:tblGrid>
              <a:tr h="408107">
                <a:tc>
                  <a:txBody>
                    <a:bodyPr/>
                    <a:lstStyle/>
                    <a:p>
                      <a:pPr algn="ctr">
                        <a:lnSpc>
                          <a:spcPct val="150000"/>
                        </a:lnSpc>
                        <a:spcAft>
                          <a:spcPts val="0"/>
                        </a:spcAft>
                      </a:pPr>
                      <a:r>
                        <a:rPr lang="fr-FR" sz="2000" dirty="0">
                          <a:solidFill>
                            <a:srgbClr val="000000"/>
                          </a:solidFill>
                          <a:effectLst/>
                          <a:latin typeface="+mn-lt"/>
                          <a:ea typeface="Times New Roman" panose="02020603050405020304" pitchFamily="18" charset="0"/>
                        </a:rPr>
                        <a:t> </a:t>
                      </a:r>
                      <a:endParaRPr lang="en-US" sz="20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fr-FR" sz="2000" b="1">
                          <a:solidFill>
                            <a:srgbClr val="000000"/>
                          </a:solidFill>
                          <a:effectLst/>
                          <a:latin typeface="+mn-lt"/>
                          <a:ea typeface="Times New Roman" panose="02020603050405020304" pitchFamily="18" charset="0"/>
                        </a:rPr>
                        <a:t>Đặc điểm</a:t>
                      </a:r>
                      <a:endParaRPr lang="en-US" sz="200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fr-FR" sz="2000" b="1">
                          <a:solidFill>
                            <a:srgbClr val="000000"/>
                          </a:solidFill>
                          <a:effectLst/>
                          <a:latin typeface="+mn-lt"/>
                          <a:ea typeface="Times New Roman" panose="02020603050405020304" pitchFamily="18" charset="0"/>
                        </a:rPr>
                        <a:t>Nguyên nhân</a:t>
                      </a:r>
                      <a:endParaRPr lang="en-US" sz="200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fr-FR" sz="2000" b="1">
                          <a:solidFill>
                            <a:srgbClr val="000000"/>
                          </a:solidFill>
                          <a:effectLst/>
                          <a:latin typeface="+mn-lt"/>
                          <a:ea typeface="Times New Roman" panose="02020603050405020304" pitchFamily="18" charset="0"/>
                        </a:rPr>
                        <a:t>Biện pháp phòng, trị bệnh</a:t>
                      </a:r>
                      <a:endParaRPr lang="en-US" sz="200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3575485848"/>
                  </a:ext>
                </a:extLst>
              </a:tr>
              <a:tr h="4135089">
                <a:tc>
                  <a:txBody>
                    <a:bodyPr/>
                    <a:lstStyle/>
                    <a:p>
                      <a:pPr algn="ctr">
                        <a:lnSpc>
                          <a:spcPct val="150000"/>
                        </a:lnSpc>
                        <a:spcAft>
                          <a:spcPts val="0"/>
                        </a:spcAft>
                      </a:pPr>
                      <a:r>
                        <a:rPr lang="fr-FR" sz="2000" b="1" dirty="0">
                          <a:solidFill>
                            <a:srgbClr val="000000"/>
                          </a:solidFill>
                          <a:effectLst/>
                          <a:latin typeface="+mn-lt"/>
                          <a:ea typeface="Times New Roman" panose="02020603050405020304" pitchFamily="18" charset="0"/>
                        </a:rPr>
                        <a:t>Bệnh Newcastle</a:t>
                      </a:r>
                      <a:endParaRPr lang="en-US" sz="20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fr-FR" sz="2000" dirty="0">
                          <a:solidFill>
                            <a:srgbClr val="000000"/>
                          </a:solidFill>
                          <a:effectLst/>
                          <a:latin typeface="+mn-lt"/>
                          <a:ea typeface="Times New Roman" panose="02020603050405020304" pitchFamily="18" charset="0"/>
                        </a:rPr>
                        <a:t>Gây viêm, xuất huyết các cơ quan đường tiêu hóa và hô hấp.</a:t>
                      </a:r>
                      <a:endParaRPr lang="en-US" sz="20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just">
                        <a:lnSpc>
                          <a:spcPct val="150000"/>
                        </a:lnSpc>
                        <a:spcAft>
                          <a:spcPts val="0"/>
                        </a:spcAft>
                      </a:pPr>
                      <a:r>
                        <a:rPr lang="fr-FR" sz="2000" dirty="0">
                          <a:solidFill>
                            <a:srgbClr val="000000"/>
                          </a:solidFill>
                          <a:effectLst/>
                          <a:latin typeface="+mn-lt"/>
                          <a:ea typeface="Times New Roman" panose="02020603050405020304" pitchFamily="18" charset="0"/>
                        </a:rPr>
                        <a:t>Do Paramyxovirus thuộc họ Paramyxoviridae gây ra, có vật chất di truyền là RNA.</a:t>
                      </a:r>
                      <a:endParaRPr lang="en-US" sz="20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342900" indent="-342900" algn="just">
                        <a:lnSpc>
                          <a:spcPct val="150000"/>
                        </a:lnSpc>
                        <a:spcAft>
                          <a:spcPts val="0"/>
                        </a:spcAft>
                        <a:buFont typeface="Wingdings" panose="05000000000000000000" pitchFamily="2" charset="2"/>
                        <a:buChar char="v"/>
                      </a:pPr>
                      <a:r>
                        <a:rPr lang="en-US" sz="2000" b="1" dirty="0">
                          <a:solidFill>
                            <a:srgbClr val="000000"/>
                          </a:solidFill>
                          <a:effectLst/>
                          <a:latin typeface="+mn-lt"/>
                          <a:ea typeface="Times New Roman" panose="02020603050405020304" pitchFamily="18" charset="0"/>
                        </a:rPr>
                        <a:t>Phòng bệnh:</a:t>
                      </a:r>
                      <a:endParaRPr lang="en-US" sz="2000" dirty="0">
                        <a:effectLst/>
                        <a:latin typeface="+mn-lt"/>
                        <a:ea typeface="Calibri" panose="020F0502020204030204" pitchFamily="34" charset="0"/>
                      </a:endParaRPr>
                    </a:p>
                    <a:p>
                      <a:pPr algn="just">
                        <a:lnSpc>
                          <a:spcPct val="150000"/>
                        </a:lnSpc>
                        <a:spcAft>
                          <a:spcPts val="0"/>
                        </a:spcAft>
                      </a:pPr>
                      <a:r>
                        <a:rPr lang="en-US" sz="2000" i="1" dirty="0">
                          <a:solidFill>
                            <a:srgbClr val="000000"/>
                          </a:solidFill>
                          <a:effectLst/>
                          <a:latin typeface="+mn-lt"/>
                          <a:ea typeface="Times New Roman" panose="02020603050405020304" pitchFamily="18" charset="0"/>
                        </a:rPr>
                        <a:t>- Khi dịch chưa xảy ra:</a:t>
                      </a:r>
                      <a:endParaRPr lang="en-US" sz="2000" dirty="0">
                        <a:effectLst/>
                        <a:latin typeface="+mn-lt"/>
                        <a:ea typeface="Calibri" panose="020F0502020204030204" pitchFamily="34" charset="0"/>
                      </a:endParaRPr>
                    </a:p>
                    <a:p>
                      <a:pPr marL="342900" indent="-342900" algn="just">
                        <a:lnSpc>
                          <a:spcPct val="150000"/>
                        </a:lnSpc>
                        <a:spcAft>
                          <a:spcPts val="0"/>
                        </a:spcAft>
                        <a:buFont typeface="Arial" panose="020B0604020202020204" pitchFamily="34" charset="0"/>
                        <a:buChar char="•"/>
                      </a:pPr>
                      <a:r>
                        <a:rPr lang="en-US" sz="2000" dirty="0">
                          <a:solidFill>
                            <a:srgbClr val="000000"/>
                          </a:solidFill>
                          <a:effectLst/>
                          <a:latin typeface="+mn-lt"/>
                          <a:ea typeface="Times New Roman" panose="02020603050405020304" pitchFamily="18" charset="0"/>
                        </a:rPr>
                        <a:t>Ngăn chặn nguồn bệnh bằng các biện pháp. </a:t>
                      </a:r>
                    </a:p>
                    <a:p>
                      <a:pPr marL="342900" indent="-342900" algn="just">
                        <a:lnSpc>
                          <a:spcPct val="150000"/>
                        </a:lnSpc>
                        <a:spcAft>
                          <a:spcPts val="0"/>
                        </a:spcAft>
                        <a:buFont typeface="Arial" panose="020B0604020202020204" pitchFamily="34" charset="0"/>
                        <a:buChar char="•"/>
                      </a:pPr>
                      <a:r>
                        <a:rPr lang="en-US" sz="2000" dirty="0">
                          <a:solidFill>
                            <a:srgbClr val="000000"/>
                          </a:solidFill>
                          <a:effectLst/>
                          <a:latin typeface="+mn-lt"/>
                          <a:ea typeface="Times New Roman" panose="02020603050405020304" pitchFamily="18" charset="0"/>
                        </a:rPr>
                        <a:t>Sát trùng dụng cụ, thiết bị chăn nuôi.</a:t>
                      </a:r>
                      <a:endParaRPr lang="en-US" sz="2000" dirty="0">
                        <a:effectLst/>
                        <a:latin typeface="+mn-lt"/>
                        <a:ea typeface="Calibri" panose="020F0502020204030204" pitchFamily="34" charset="0"/>
                      </a:endParaRPr>
                    </a:p>
                    <a:p>
                      <a:pPr marL="342900" indent="-342900" algn="just">
                        <a:lnSpc>
                          <a:spcPct val="150000"/>
                        </a:lnSpc>
                        <a:spcAft>
                          <a:spcPts val="0"/>
                        </a:spcAft>
                        <a:buFont typeface="Arial" panose="020B0604020202020204" pitchFamily="34" charset="0"/>
                        <a:buChar char="•"/>
                      </a:pPr>
                      <a:r>
                        <a:rPr lang="en-US" sz="2000" dirty="0">
                          <a:solidFill>
                            <a:srgbClr val="000000"/>
                          </a:solidFill>
                          <a:effectLst/>
                          <a:latin typeface="+mn-lt"/>
                          <a:ea typeface="Times New Roman" panose="02020603050405020304" pitchFamily="18" charset="0"/>
                        </a:rPr>
                        <a:t>Thực hiện kiểm dịch, cách li và tiêm vaccine đúng quy định.</a:t>
                      </a:r>
                      <a:endParaRPr lang="en-US" sz="2000" dirty="0">
                        <a:effectLst/>
                        <a:latin typeface="+mn-lt"/>
                        <a:ea typeface="Calibri" panose="020F0502020204030204" pitchFamily="34" charset="0"/>
                      </a:endParaRPr>
                    </a:p>
                  </a:txBody>
                  <a:tcPr marL="17678" marR="17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665372705"/>
                  </a:ext>
                </a:extLst>
              </a:tr>
            </a:tbl>
          </a:graphicData>
        </a:graphic>
      </p:graphicFrame>
    </p:spTree>
    <p:extLst>
      <p:ext uri="{BB962C8B-B14F-4D97-AF65-F5344CB8AC3E}">
        <p14:creationId xmlns:p14="http://schemas.microsoft.com/office/powerpoint/2010/main" val="41954878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5"/>
                                        </p:tgtEl>
                                        <p:attrNameLst>
                                          <p:attrName>style.visibility</p:attrName>
                                        </p:attrNameLst>
                                      </p:cBhvr>
                                      <p:to>
                                        <p:strVal val="visible"/>
                                      </p:to>
                                    </p:set>
                                    <p:anim calcmode="lin" valueType="num">
                                      <p:cBhvr additive="base">
                                        <p:cTn id="7" dur="500" fill="hold"/>
                                        <p:tgtEl>
                                          <p:spTgt spid="1725"/>
                                        </p:tgtEl>
                                        <p:attrNameLst>
                                          <p:attrName>ppt_x</p:attrName>
                                        </p:attrNameLst>
                                      </p:cBhvr>
                                      <p:tavLst>
                                        <p:tav tm="0">
                                          <p:val>
                                            <p:strVal val="#ppt_x"/>
                                          </p:val>
                                        </p:tav>
                                        <p:tav tm="100000">
                                          <p:val>
                                            <p:strVal val="#ppt_x"/>
                                          </p:val>
                                        </p:tav>
                                      </p:tavLst>
                                    </p:anim>
                                    <p:anim calcmode="lin" valueType="num">
                                      <p:cBhvr additive="base">
                                        <p:cTn id="8" dur="500" fill="hold"/>
                                        <p:tgtEl>
                                          <p:spTgt spid="1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 grpId="0" animBg="1"/>
    </p:bldLst>
  </p:timing>
</p:sld>
</file>

<file path=ppt/theme/theme1.xml><?xml version="1.0" encoding="utf-8"?>
<a:theme xmlns:a="http://schemas.openxmlformats.org/drawingml/2006/main" name="Swine Farm Business Plan by Slidesgo">
  <a:themeElements>
    <a:clrScheme name="Simple Light">
      <a:dk1>
        <a:srgbClr val="2F3C3D"/>
      </a:dk1>
      <a:lt1>
        <a:srgbClr val="475A5C"/>
      </a:lt1>
      <a:dk2>
        <a:srgbClr val="696121"/>
      </a:dk2>
      <a:lt2>
        <a:srgbClr val="A8A24C"/>
      </a:lt2>
      <a:accent1>
        <a:srgbClr val="BAB354"/>
      </a:accent1>
      <a:accent2>
        <a:srgbClr val="CFA465"/>
      </a:accent2>
      <a:accent3>
        <a:srgbClr val="EDBD79"/>
      </a:accent3>
      <a:accent4>
        <a:srgbClr val="FCF0C2"/>
      </a:accent4>
      <a:accent5>
        <a:srgbClr val="FFFFFF"/>
      </a:accent5>
      <a:accent6>
        <a:srgbClr val="FFFFFF"/>
      </a:accent6>
      <a:hlink>
        <a:srgbClr val="2F3C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1950</Words>
  <PresentationFormat>On-screen Show (16:9)</PresentationFormat>
  <Paragraphs>170</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Symbol</vt:lpstr>
      <vt:lpstr>Didact Gothic</vt:lpstr>
      <vt:lpstr>Arial</vt:lpstr>
      <vt:lpstr>Nunito Light</vt:lpstr>
      <vt:lpstr>Bebas Neue</vt:lpstr>
      <vt:lpstr>Wingdings</vt:lpstr>
      <vt:lpstr>Secular One</vt:lpstr>
      <vt:lpstr>Courier New</vt:lpstr>
      <vt:lpstr>Swine Farm Business Plan by Slidesgo</vt:lpstr>
      <vt:lpstr>NHIỆT LIỆT CHÀO MỪNG CÁC EM ĐẾN VỚI  BÀI HỌC MỚI!</vt:lpstr>
      <vt:lpstr>KHỞI ĐỘNG</vt:lpstr>
      <vt:lpstr>PowerPoint Presentation</vt:lpstr>
      <vt:lpstr>ÔN TẬP CHƯƠNG IV</vt:lpstr>
      <vt:lpstr>NỘI DUNG BÀI HỌC</vt:lpstr>
      <vt:lpstr>HOẠT ĐỘNG LUYỆN TẬP</vt:lpstr>
      <vt:lpstr>TRẢ LỜI CÂU HỎI</vt:lpstr>
      <vt:lpstr>Câu 1: Trình bày khái niệm, vai trò của phòng, trị bệnh trong chăn nuôi.</vt:lpstr>
      <vt:lpstr>Câu 2: Mô tả đặc điểm, nguyên nhân và biện pháp phòng, trị một số bệnh phổ biến ở gia cầm. Liên hệ với thực tiễn ở gia đình, địa phương em.</vt:lpstr>
      <vt:lpstr>PowerPoint Presentation</vt:lpstr>
      <vt:lpstr>PowerPoint Presentation</vt:lpstr>
      <vt:lpstr>PowerPoint Presentation</vt:lpstr>
      <vt:lpstr>Câu 3: Mô tả đặc điểm, nguyên nhân và biện pháp phòng, trị một số bệnh phổ biến ở lợn. Liên hệ với thực tiễn ở gia đình, địa phương em.</vt:lpstr>
      <vt:lpstr>PowerPoint Presentation</vt:lpstr>
      <vt:lpstr>PowerPoint Presentation</vt:lpstr>
      <vt:lpstr>PowerPoint Presentation</vt:lpstr>
      <vt:lpstr>PowerPoint Presentation</vt:lpstr>
      <vt:lpstr>Câu 4: Mô tả đặc điểm, nguyên nhân và biện pháp phòng, trị một số bệnh phổ biến ở trâu, bò. Liên hệ với thực tiễn ở gia đình, địa phương em.</vt:lpstr>
      <vt:lpstr>PowerPoint Presentation</vt:lpstr>
      <vt:lpstr>PowerPoint Presentation</vt:lpstr>
      <vt:lpstr>Câu 5: Trình bày ứng dụng công nghệ sinh học trong phòng, trị bệnh cho vật nuôi.</vt:lpstr>
      <vt:lpstr>PowerPoint Presentation</vt:lpstr>
      <vt:lpstr>PowerPoint Presentation</vt:lpstr>
      <vt:lpstr>HOẠT ĐỘNG VẬN DỤNG</vt:lpstr>
      <vt:lpstr>PowerPoint Presentation</vt:lpstr>
      <vt:lpstr>PowerPoint Presentation</vt:lpstr>
      <vt:lpstr>PowerPoint Presentation</vt:lpstr>
      <vt:lpstr>PowerPoint Presentation</vt:lpstr>
      <vt:lpstr>PowerPoint Presentation</vt:lpstr>
      <vt:lpstr>HƯỚNG DẪN VỀ NHÀ</vt:lpstr>
      <vt:lpstr>CẢM ƠN CÁC EM ĐÃ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modified xsi:type="dcterms:W3CDTF">2023-12-06T14:39:13Z</dcterms:modified>
</cp:coreProperties>
</file>