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42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A34"/>
    <a:srgbClr val="969CA8"/>
    <a:srgbClr val="8EBC7A"/>
    <a:srgbClr val="5C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2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19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1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198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806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777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91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499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661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556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348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13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069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1402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37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3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1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60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4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6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16-09-2023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21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BẮT ĐẦU</a:t>
            </a:r>
            <a:endParaRPr lang="es-CL" sz="3200" b="1" dirty="0"/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HƯỚNG DẪN</a:t>
            </a:r>
            <a:endParaRPr lang="es-CL" sz="3200" b="1" dirty="0"/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Kim</a:t>
            </a:r>
            <a:endParaRPr lang="es-CL" sz="1600" b="1" dirty="0"/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Mộc</a:t>
            </a:r>
            <a:endParaRPr lang="es-CL" sz="1600" b="1" dirty="0"/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Thủy</a:t>
            </a:r>
            <a:endParaRPr lang="es-MX" sz="1600" b="1" dirty="0"/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200329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286000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73504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7" y="325464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6" y="410918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108959" y="307906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59" y="5427784"/>
            <a:ext cx="3889718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</a:t>
            </a:r>
            <a:r>
              <a:rPr lang="es-MX" sz="4400" b="1" dirty="0" err="1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</a:t>
            </a:r>
            <a:r>
              <a:rPr lang="es-MX" sz="4400" b="1" dirty="0" err="1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</a:t>
            </a:r>
            <a:r>
              <a:rPr lang="es-MX" sz="4400" b="1" dirty="0" err="1"/>
              <a:t>Sai</a:t>
            </a:r>
            <a:endParaRPr lang="es-CL" sz="4400" b="1" dirty="0"/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74" y="342900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84" y="1448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4" y="457107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2925856" y="5492530"/>
            <a:ext cx="3920421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</a:t>
            </a:r>
            <a:r>
              <a:rPr lang="es-MX" sz="4400" b="1" dirty="0" err="1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2972247" y="3933952"/>
            <a:ext cx="387403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</a:t>
            </a:r>
            <a:r>
              <a:rPr lang="es-MX" sz="4400" b="1" dirty="0" err="1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7373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</a:t>
            </a:r>
            <a:r>
              <a:rPr lang="es-MX" sz="4400" b="1" dirty="0" err="1"/>
              <a:t>Sai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5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16" y="345216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A: </a:t>
            </a:r>
            <a:r>
              <a:rPr lang="es-MX" sz="4400" b="1" dirty="0" err="1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08959" y="3957193"/>
            <a:ext cx="480411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B: </a:t>
            </a:r>
            <a:r>
              <a:rPr lang="es-MX" sz="4400" b="1" dirty="0" err="1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58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C: </a:t>
            </a:r>
            <a:r>
              <a:rPr lang="es-MX" sz="4400" b="1" dirty="0" err="1"/>
              <a:t>Sai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6" y="328191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877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" action="ppaction://hlinkshowjump?jump=endshow"/>
          </p:cNvPr>
          <p:cNvSpPr/>
          <p:nvPr/>
        </p:nvSpPr>
        <p:spPr>
          <a:xfrm>
            <a:off x="10099525" y="15675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TẠM BIỆT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KẾT THÚC</a:t>
            </a:r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158</Words>
  <PresentationFormat>Màn hình rộng</PresentationFormat>
  <Paragraphs>31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2018-04-11T20:44:48Z</dcterms:created>
  <dcterms:modified xsi:type="dcterms:W3CDTF">2023-09-16T10:22:43Z</dcterms:modified>
</cp:coreProperties>
</file>